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8" r:id="rId4"/>
    <p:sldId id="267" r:id="rId5"/>
    <p:sldId id="269" r:id="rId6"/>
    <p:sldId id="270" r:id="rId7"/>
    <p:sldId id="272" r:id="rId8"/>
    <p:sldId id="273" r:id="rId9"/>
    <p:sldId id="27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7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539" autoAdjust="0"/>
  </p:normalViewPr>
  <p:slideViewPr>
    <p:cSldViewPr snapToGrid="0">
      <p:cViewPr varScale="1">
        <p:scale>
          <a:sx n="54" d="100"/>
          <a:sy n="54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7BF67-CAEF-4CA1-8C2A-80C03763468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232B-D69F-4D09-87E5-B713B1AE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Adam Eve- </a:t>
            </a:r>
          </a:p>
          <a:p>
            <a:r>
              <a:rPr lang="en-US" dirty="0"/>
              <a:t>-Removed from life in the garden and sent out into the world/ Told to leave the world and come with God</a:t>
            </a:r>
          </a:p>
          <a:p>
            <a:r>
              <a:rPr lang="en-US" dirty="0"/>
              <a:t>-Childbirth is cursed/ father of nation</a:t>
            </a:r>
          </a:p>
          <a:p>
            <a:r>
              <a:rPr lang="en-US" dirty="0"/>
              <a:t>-ground is cursed/ given a land</a:t>
            </a:r>
          </a:p>
          <a:p>
            <a:r>
              <a:rPr lang="en-US" dirty="0"/>
              <a:t>-Mankind cursed/ every nation blessed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-Offspring of woman to defeat the serpent/ Abrams offspring chosen</a:t>
            </a:r>
          </a:p>
          <a:p>
            <a:endParaRPr lang="en-US" dirty="0"/>
          </a:p>
          <a:p>
            <a:r>
              <a:rPr lang="en-US" dirty="0"/>
              <a:t>Babel-</a:t>
            </a:r>
          </a:p>
          <a:p>
            <a:r>
              <a:rPr lang="en-US" dirty="0"/>
              <a:t>Nations created and dispersed</a:t>
            </a:r>
          </a:p>
          <a:p>
            <a:r>
              <a:rPr lang="en-US" dirty="0"/>
              <a:t>Nations blessed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3232B-D69F-4D09-87E5-B713B1AEE2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Cursing those who dishonor Abram</a:t>
            </a:r>
          </a:p>
          <a:p>
            <a:endParaRPr lang="en-US" dirty="0"/>
          </a:p>
          <a:p>
            <a:r>
              <a:rPr lang="en-US" dirty="0"/>
              <a:t>Also, foreshadowing of Egypt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3232B-D69F-4D09-87E5-B713B1AEE2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3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8282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657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13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335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113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920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170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24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6/10/2017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217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714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97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6/10/2017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057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22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14494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8875776" y="6614494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210800" y="6614494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611757"/>
            <a:ext cx="9144002" cy="1331843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effectLst>
                  <a:outerShdw blurRad="50800" dist="63500" dir="2700000" algn="tl" rotWithShape="0">
                    <a:schemeClr val="bg2">
                      <a:lumMod val="75000"/>
                    </a:schemeClr>
                  </a:outerShdw>
                </a:effectLst>
                <a:latin typeface="Georgia" panose="02040502050405020303" pitchFamily="18" charset="0"/>
                <a:cs typeface="Dubai Medium" panose="020B0603030403030204" pitchFamily="34" charset="-78"/>
              </a:rPr>
              <a:t>God’s Covenant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>
                <a:latin typeface="Georgia" panose="02040502050405020303" pitchFamily="18" charset="0"/>
              </a:rPr>
              <a:t>  Genesis 12-50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611757"/>
            <a:ext cx="9144002" cy="1331843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effectLst>
                  <a:outerShdw blurRad="50800" dist="63500" dir="2700000" algn="tl" rotWithShape="0">
                    <a:schemeClr val="bg2">
                      <a:lumMod val="75000"/>
                    </a:schemeClr>
                  </a:outerShdw>
                </a:effectLst>
                <a:latin typeface="Georgia" panose="02040502050405020303" pitchFamily="18" charset="0"/>
                <a:cs typeface="Dubai Medium" panose="020B0603030403030204" pitchFamily="34" charset="-78"/>
              </a:rPr>
              <a:t>God’s Covenant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>
                <a:latin typeface="Georgia" panose="02040502050405020303" pitchFamily="18" charset="0"/>
              </a:rPr>
              <a:t>  Genesis 12-50</a:t>
            </a:r>
          </a:p>
        </p:txBody>
      </p:sp>
    </p:spTree>
    <p:extLst>
      <p:ext uri="{BB962C8B-B14F-4D97-AF65-F5344CB8AC3E}">
        <p14:creationId xmlns:p14="http://schemas.microsoft.com/office/powerpoint/2010/main" val="121608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1120" y="1713445"/>
            <a:ext cx="7634068" cy="775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63500" dir="2700000" algn="tl" rotWithShape="0">
              <a:prstClr val="black">
                <a:alpha val="6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50800" dist="63500" dir="2700000" algn="tl" rotWithShape="0">
                    <a:prstClr val="black">
                      <a:alpha val="37000"/>
                    </a:prstClr>
                  </a:outerShdw>
                </a:effectLst>
              </a:rPr>
              <a:t>Genesis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1119" y="2920922"/>
            <a:ext cx="7634069" cy="775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63500" dir="2700000" algn="tl" rotWithShape="0">
              <a:prstClr val="black">
                <a:alpha val="6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Chapters 1-11 </a:t>
            </a:r>
            <a:r>
              <a:rPr lang="en-US" sz="2800" dirty="0"/>
              <a:t>(God and early mankind)</a:t>
            </a:r>
          </a:p>
          <a:p>
            <a:endParaRPr lang="en-US" sz="2800" dirty="0"/>
          </a:p>
          <a:p>
            <a:r>
              <a:rPr lang="en-US" sz="2800" b="1" dirty="0"/>
              <a:t>Chapters 12-50 </a:t>
            </a:r>
            <a:r>
              <a:rPr lang="en-US" sz="2800" dirty="0"/>
              <a:t>(God and the family of Abraham) </a:t>
            </a:r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955" y="1651746"/>
            <a:ext cx="3730747" cy="3368036"/>
          </a:xfrm>
          <a:prstGeom prst="rect">
            <a:avLst/>
          </a:prstGeom>
          <a:ln w="22225"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77000"/>
              </a:prstClr>
            </a:outerShdw>
          </a:effectLst>
        </p:spPr>
      </p:pic>
      <p:sp>
        <p:nvSpPr>
          <p:cNvPr id="5" name="Scroll: Vertical 4"/>
          <p:cNvSpPr/>
          <p:nvPr/>
        </p:nvSpPr>
        <p:spPr>
          <a:xfrm>
            <a:off x="8935525" y="198694"/>
            <a:ext cx="3064820" cy="2551532"/>
          </a:xfrm>
          <a:prstGeom prst="verticalScroll">
            <a:avLst>
              <a:gd name="adj" fmla="val 13029"/>
            </a:avLst>
          </a:prstGeom>
          <a:solidFill>
            <a:srgbClr val="F6CF82"/>
          </a:solidFill>
          <a:ln>
            <a:solidFill>
              <a:srgbClr val="000000"/>
            </a:solidFill>
          </a:ln>
          <a:effectLst>
            <a:outerShdw blurRad="50800" dist="76200" dir="2700000" algn="tl" rotWithShape="0">
              <a:prstClr val="black">
                <a:alpha val="6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srgbClr val="404040"/>
              </a:solidFill>
              <a:latin typeface="Corbe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04040"/>
                </a:solidFill>
                <a:latin typeface="Corbel"/>
              </a:rPr>
              <a:t>In the beginning…</a:t>
            </a: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7A32DE-4BB7-4B89-A8FD-FD874F8F2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78" y="3987225"/>
            <a:ext cx="1979662" cy="2065115"/>
          </a:xfrm>
          <a:prstGeom prst="rect">
            <a:avLst/>
          </a:prstGeom>
          <a:ln w="31750">
            <a:solidFill>
              <a:srgbClr val="000000"/>
            </a:solidFill>
          </a:ln>
          <a:effectLst>
            <a:outerShdw blurRad="50800" dist="63500" dir="2700000" algn="tl" rotWithShape="0">
              <a:prstClr val="black">
                <a:alpha val="7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2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01785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Genesis 12:</a:t>
            </a:r>
            <a:r>
              <a:rPr lang="en-US" sz="2400" dirty="0">
                <a:solidFill>
                  <a:srgbClr val="000000"/>
                </a:solidFill>
              </a:rPr>
              <a:t>1-3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223888"/>
            <a:ext cx="9509760" cy="48056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Now the </a:t>
            </a:r>
            <a:r>
              <a:rPr lang="en-US" sz="2800" cap="small" dirty="0">
                <a:solidFill>
                  <a:srgbClr val="000000"/>
                </a:solidFill>
              </a:rPr>
              <a:t>Lord</a:t>
            </a:r>
            <a:r>
              <a:rPr lang="en-US" sz="2800" dirty="0">
                <a:solidFill>
                  <a:srgbClr val="000000"/>
                </a:solidFill>
              </a:rPr>
              <a:t> said to Abram, “Go from your country and your kindred and your father's house to the land that I will show you. And I will make of you a great nation, and I will bless you and make your name great, so that you will be a blessing. I will bless those who bless you, and him who dishonors you I will curse, and in you all the families of the earth shall be blessed.”</a:t>
            </a:r>
          </a:p>
        </p:txBody>
      </p:sp>
    </p:spTree>
    <p:extLst>
      <p:ext uri="{BB962C8B-B14F-4D97-AF65-F5344CB8AC3E}">
        <p14:creationId xmlns:p14="http://schemas.microsoft.com/office/powerpoint/2010/main" val="417139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632D5E-54B6-479A-A20D-ECC8A1D783C8}"/>
              </a:ext>
            </a:extLst>
          </p:cNvPr>
          <p:cNvSpPr/>
          <p:nvPr/>
        </p:nvSpPr>
        <p:spPr>
          <a:xfrm>
            <a:off x="548640" y="689317"/>
            <a:ext cx="2433711" cy="1153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Ur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E9891E5-8385-4A36-BB0A-1A2A1757E3B4}"/>
              </a:ext>
            </a:extLst>
          </p:cNvPr>
          <p:cNvSpPr/>
          <p:nvPr/>
        </p:nvSpPr>
        <p:spPr>
          <a:xfrm>
            <a:off x="3165231" y="1097279"/>
            <a:ext cx="5275384" cy="337625"/>
          </a:xfrm>
          <a:prstGeom prst="rightArrow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618DC0-9418-4069-A1BA-3D707909B5F2}"/>
              </a:ext>
            </a:extLst>
          </p:cNvPr>
          <p:cNvSpPr/>
          <p:nvPr/>
        </p:nvSpPr>
        <p:spPr>
          <a:xfrm>
            <a:off x="8663354" y="689315"/>
            <a:ext cx="2433711" cy="1153551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Canaan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39C79A-B952-4722-AB56-27931DC1384E}"/>
              </a:ext>
            </a:extLst>
          </p:cNvPr>
          <p:cNvSpPr txBox="1"/>
          <p:nvPr/>
        </p:nvSpPr>
        <p:spPr>
          <a:xfrm>
            <a:off x="5131104" y="681315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Abram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35C287-359E-406D-8403-E4E5222D37B0}"/>
              </a:ext>
            </a:extLst>
          </p:cNvPr>
          <p:cNvSpPr/>
          <p:nvPr/>
        </p:nvSpPr>
        <p:spPr>
          <a:xfrm>
            <a:off x="548640" y="3627120"/>
            <a:ext cx="2433711" cy="1153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Egypt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4957277-14B6-4B32-99D6-D8E2D9D6247F}"/>
              </a:ext>
            </a:extLst>
          </p:cNvPr>
          <p:cNvSpPr/>
          <p:nvPr/>
        </p:nvSpPr>
        <p:spPr>
          <a:xfrm>
            <a:off x="3165231" y="4035082"/>
            <a:ext cx="5275384" cy="337625"/>
          </a:xfrm>
          <a:prstGeom prst="rightArrow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D25439-26D2-47A7-BE87-23DFB413E41F}"/>
              </a:ext>
            </a:extLst>
          </p:cNvPr>
          <p:cNvSpPr/>
          <p:nvPr/>
        </p:nvSpPr>
        <p:spPr>
          <a:xfrm>
            <a:off x="8663354" y="3627118"/>
            <a:ext cx="2433711" cy="1153551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Canaan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8C5835-E850-4ED6-93E8-5A10F8208AF2}"/>
              </a:ext>
            </a:extLst>
          </p:cNvPr>
          <p:cNvSpPr txBox="1"/>
          <p:nvPr/>
        </p:nvSpPr>
        <p:spPr>
          <a:xfrm>
            <a:off x="5131104" y="3619118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Israelites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9CCE93C-AA48-48CA-8CD7-5D73D1D84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2519875"/>
            <a:ext cx="3730747" cy="3368036"/>
          </a:xfrm>
          <a:prstGeom prst="rect">
            <a:avLst/>
          </a:prstGeom>
          <a:ln w="22225"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7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350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11" grpId="0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01785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Genesis 12:</a:t>
            </a:r>
            <a:r>
              <a:rPr lang="en-US" sz="2400" dirty="0">
                <a:solidFill>
                  <a:srgbClr val="000000"/>
                </a:solidFill>
              </a:rPr>
              <a:t>1-3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223888"/>
            <a:ext cx="9509760" cy="48056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Now the </a:t>
            </a:r>
            <a:r>
              <a:rPr lang="en-US" sz="2800" cap="small" dirty="0">
                <a:solidFill>
                  <a:srgbClr val="000000"/>
                </a:solidFill>
              </a:rPr>
              <a:t>Lord</a:t>
            </a:r>
            <a:r>
              <a:rPr lang="en-US" sz="2800" dirty="0">
                <a:solidFill>
                  <a:srgbClr val="000000"/>
                </a:solidFill>
              </a:rPr>
              <a:t> said to Abram, “Go from your country and your kindred and your father's house to the land that I will show you. And I will make of you a great nation, and I will bless you and make your name great, so that you will be a blessing. I will bless those who bless you, and him who dishonors you I will curse, and in you all the families of the earth shall be blessed.”</a:t>
            </a:r>
          </a:p>
        </p:txBody>
      </p:sp>
    </p:spTree>
    <p:extLst>
      <p:ext uri="{BB962C8B-B14F-4D97-AF65-F5344CB8AC3E}">
        <p14:creationId xmlns:p14="http://schemas.microsoft.com/office/powerpoint/2010/main" val="22013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62E9-ACC0-4896-93A6-81DD787C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Romans 4:13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7496F-917A-47FE-97A8-222951D57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rgbClr val="000000"/>
                </a:solidFill>
              </a:rPr>
              <a:t>For the promise to Abraham and his offspring that he would be heir of the world did not come through the law but through the righteousness of faith.</a:t>
            </a:r>
          </a:p>
        </p:txBody>
      </p:sp>
    </p:spTree>
    <p:extLst>
      <p:ext uri="{BB962C8B-B14F-4D97-AF65-F5344CB8AC3E}">
        <p14:creationId xmlns:p14="http://schemas.microsoft.com/office/powerpoint/2010/main" val="30730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C673-E2AA-435B-A885-32DB5188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12:10-20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5F910-F55C-4C10-A7D1-9DB2FAE74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6E0B-0D16-46F2-8EDD-73727D3B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Ch. 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467CE-ED98-4D80-B14C-7C596168F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1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4.potx" id="{22E7A37F-2161-4E4B-A340-BF7CA314E3E5}" vid="{F2416EA9-E215-4704-9EB2-B7658E7031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332</Words>
  <Application>Microsoft Office PowerPoint</Application>
  <PresentationFormat>Widescreen</PresentationFormat>
  <Paragraphs>41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Dubai Medium</vt:lpstr>
      <vt:lpstr>Euphemia</vt:lpstr>
      <vt:lpstr>Georgia</vt:lpstr>
      <vt:lpstr>Banded Design Blue 16x9</vt:lpstr>
      <vt:lpstr>God’s Covenant</vt:lpstr>
      <vt:lpstr>Genesis </vt:lpstr>
      <vt:lpstr>PowerPoint Presentation</vt:lpstr>
      <vt:lpstr>Genesis 12:1-3</vt:lpstr>
      <vt:lpstr>PowerPoint Presentation</vt:lpstr>
      <vt:lpstr>Genesis 12:1-3</vt:lpstr>
      <vt:lpstr>Romans 4:13</vt:lpstr>
      <vt:lpstr>12:10-20</vt:lpstr>
      <vt:lpstr>Read Ch. 13-15</vt:lpstr>
      <vt:lpstr>God’s Covenant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Covenant</dc:title>
  <dc:creator>Taylor Pickup</dc:creator>
  <cp:lastModifiedBy>Taylor Pickup</cp:lastModifiedBy>
  <cp:revision>16</cp:revision>
  <dcterms:created xsi:type="dcterms:W3CDTF">2017-06-10T21:03:08Z</dcterms:created>
  <dcterms:modified xsi:type="dcterms:W3CDTF">2017-06-11T12:16:42Z</dcterms:modified>
</cp:coreProperties>
</file>