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/>
    <p:restoredTop sz="94633"/>
  </p:normalViewPr>
  <p:slideViewPr>
    <p:cSldViewPr snapToGrid="0" snapToObjects="1">
      <p:cViewPr varScale="1">
        <p:scale>
          <a:sx n="73" d="100"/>
          <a:sy n="73" d="100"/>
        </p:scale>
        <p:origin x="20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093A-B15D-124E-9767-11A377C45A2A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C58B-F943-FF4E-A990-BC4380950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093A-B15D-124E-9767-11A377C45A2A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C58B-F943-FF4E-A990-BC4380950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093A-B15D-124E-9767-11A377C45A2A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C58B-F943-FF4E-A990-BC4380950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093A-B15D-124E-9767-11A377C45A2A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C58B-F943-FF4E-A990-BC4380950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093A-B15D-124E-9767-11A377C45A2A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C58B-F943-FF4E-A990-BC4380950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093A-B15D-124E-9767-11A377C45A2A}" type="datetimeFigureOut">
              <a:rPr lang="en-US" smtClean="0"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C58B-F943-FF4E-A990-BC4380950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093A-B15D-124E-9767-11A377C45A2A}" type="datetimeFigureOut">
              <a:rPr lang="en-US" smtClean="0"/>
              <a:t>6/7/17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C58B-F943-FF4E-A990-BC4380950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093A-B15D-124E-9767-11A377C45A2A}" type="datetimeFigureOut">
              <a:rPr lang="en-US" smtClean="0"/>
              <a:t>6/7/17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C58B-F943-FF4E-A990-BC4380950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093A-B15D-124E-9767-11A377C45A2A}" type="datetimeFigureOut">
              <a:rPr lang="en-US" smtClean="0"/>
              <a:t>6/7/17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C58B-F943-FF4E-A990-BC4380950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093A-B15D-124E-9767-11A377C45A2A}" type="datetimeFigureOut">
              <a:rPr lang="en-US" smtClean="0"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C58B-F943-FF4E-A990-BC4380950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093A-B15D-124E-9767-11A377C45A2A}" type="datetimeFigureOut">
              <a:rPr lang="en-US" smtClean="0"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EC58B-F943-FF4E-A990-BC43809506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5093A-B15D-124E-9767-11A377C45A2A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EC58B-F943-FF4E-A990-BC4380950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329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84201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-11588"/>
            <a:ext cx="12212602" cy="68695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536" y="3069263"/>
            <a:ext cx="11744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venir Black" charset="0"/>
                <a:ea typeface="Avenir Black" charset="0"/>
                <a:cs typeface="Avenir Black" charset="0"/>
              </a:rPr>
              <a:t>4 questions every husband should ask himself</a:t>
            </a:r>
            <a:r>
              <a:rPr lang="mr-IN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venir Black" charset="0"/>
                <a:ea typeface="Avenir Black" charset="0"/>
                <a:cs typeface="Avenir Black" charset="0"/>
              </a:rPr>
              <a:t>…</a:t>
            </a:r>
            <a:endParaRPr lang="en-US" sz="4000" b="1" dirty="0">
              <a:solidFill>
                <a:schemeClr val="accent4">
                  <a:lumMod val="20000"/>
                  <a:lumOff val="80000"/>
                </a:schemeClr>
              </a:solidFill>
              <a:latin typeface="Avenir Black" charset="0"/>
              <a:ea typeface="Avenir Black" charset="0"/>
              <a:cs typeface="Avenir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701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602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3235" y="6150114"/>
            <a:ext cx="11744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venir Black" charset="0"/>
                <a:ea typeface="Avenir Black" charset="0"/>
                <a:cs typeface="Avenir Black" charset="0"/>
              </a:rPr>
              <a:t>4 questions every husband should ask himself</a:t>
            </a:r>
            <a:r>
              <a:rPr lang="mr-IN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venir Black" charset="0"/>
                <a:ea typeface="Avenir Black" charset="0"/>
                <a:cs typeface="Avenir Black" charset="0"/>
              </a:rPr>
              <a:t>…</a:t>
            </a:r>
            <a:endParaRPr lang="en-US" sz="4000" b="1" dirty="0">
              <a:solidFill>
                <a:schemeClr val="accent4">
                  <a:lumMod val="20000"/>
                  <a:lumOff val="80000"/>
                </a:schemeClr>
              </a:solidFill>
              <a:latin typeface="Avenir Black" charset="0"/>
              <a:ea typeface="Avenir Black" charset="0"/>
              <a:cs typeface="Avenir Black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4876" y="2600325"/>
            <a:ext cx="1045368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525780">
              <a:spcAft>
                <a:spcPts val="1200"/>
              </a:spcAft>
              <a:buFont typeface="+mj-lt"/>
              <a:buAutoNum type="arabicPeriod"/>
            </a:pP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What do I want to achieve</a:t>
            </a: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?</a:t>
            </a:r>
          </a:p>
          <a:p>
            <a:pPr marL="342900" indent="-525780">
              <a:spcAft>
                <a:spcPts val="1200"/>
              </a:spcAft>
              <a:buFont typeface="+mj-lt"/>
              <a:buAutoNum type="arabicPeriod"/>
            </a:pP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Is my marriage about what I get or what I give</a:t>
            </a: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?</a:t>
            </a:r>
          </a:p>
          <a:p>
            <a:pPr marL="342900" indent="-525780">
              <a:spcAft>
                <a:spcPts val="1200"/>
              </a:spcAft>
              <a:buFont typeface="+mj-lt"/>
              <a:buAutoNum type="arabicPeriod"/>
            </a:pP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Why are there problems in my marriage</a:t>
            </a: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?</a:t>
            </a:r>
          </a:p>
          <a:p>
            <a:pPr marL="342900" indent="-525780">
              <a:spcAft>
                <a:spcPts val="1200"/>
              </a:spcAft>
              <a:buFont typeface="+mj-lt"/>
              <a:buAutoNum type="arabicPeriod"/>
            </a:pP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Am I being a Christian in my marriage?</a:t>
            </a:r>
          </a:p>
        </p:txBody>
      </p:sp>
    </p:spTree>
    <p:extLst>
      <p:ext uri="{BB962C8B-B14F-4D97-AF65-F5344CB8AC3E}">
        <p14:creationId xmlns:p14="http://schemas.microsoft.com/office/powerpoint/2010/main" val="15605833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01627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52</Words>
  <Application>Microsoft Macintosh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Avenir Black</vt:lpstr>
      <vt:lpstr>Avenir Book</vt:lpstr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2</cp:revision>
  <dcterms:created xsi:type="dcterms:W3CDTF">2017-06-07T20:41:59Z</dcterms:created>
  <dcterms:modified xsi:type="dcterms:W3CDTF">2017-06-07T20:56:28Z</dcterms:modified>
</cp:coreProperties>
</file>