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89"/>
    <p:restoredTop sz="94665"/>
  </p:normalViewPr>
  <p:slideViewPr>
    <p:cSldViewPr snapToGrid="0" snapToObjects="1">
      <p:cViewPr varScale="1">
        <p:scale>
          <a:sx n="64" d="100"/>
          <a:sy n="64" d="100"/>
        </p:scale>
        <p:origin x="176" y="2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79C1-3A39-5A4E-8B1C-1DB2178B0A33}" type="datetimeFigureOut">
              <a:rPr lang="en-US" smtClean="0"/>
              <a:t>5/31/17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8022B-CB89-5B4B-98D9-63E1B1DA1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926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79C1-3A39-5A4E-8B1C-1DB2178B0A33}" type="datetimeFigureOut">
              <a:rPr lang="en-US" smtClean="0"/>
              <a:t>5/31/17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8022B-CB89-5B4B-98D9-63E1B1DA1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85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79C1-3A39-5A4E-8B1C-1DB2178B0A33}" type="datetimeFigureOut">
              <a:rPr lang="en-US" smtClean="0"/>
              <a:t>5/31/17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8022B-CB89-5B4B-98D9-63E1B1DA1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17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79C1-3A39-5A4E-8B1C-1DB2178B0A33}" type="datetimeFigureOut">
              <a:rPr lang="en-US" smtClean="0"/>
              <a:t>5/31/17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8022B-CB89-5B4B-98D9-63E1B1DA1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08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79C1-3A39-5A4E-8B1C-1DB2178B0A33}" type="datetimeFigureOut">
              <a:rPr lang="en-US" smtClean="0"/>
              <a:t>5/31/17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8022B-CB89-5B4B-98D9-63E1B1DA1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635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79C1-3A39-5A4E-8B1C-1DB2178B0A33}" type="datetimeFigureOut">
              <a:rPr lang="en-US" smtClean="0"/>
              <a:t>5/31/17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8022B-CB89-5B4B-98D9-63E1B1DA1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43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79C1-3A39-5A4E-8B1C-1DB2178B0A33}" type="datetimeFigureOut">
              <a:rPr lang="en-US" smtClean="0"/>
              <a:t>5/31/17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8022B-CB89-5B4B-98D9-63E1B1DA1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64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79C1-3A39-5A4E-8B1C-1DB2178B0A33}" type="datetimeFigureOut">
              <a:rPr lang="en-US" smtClean="0"/>
              <a:t>5/31/17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8022B-CB89-5B4B-98D9-63E1B1DA1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718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79C1-3A39-5A4E-8B1C-1DB2178B0A33}" type="datetimeFigureOut">
              <a:rPr lang="en-US" smtClean="0"/>
              <a:t>5/31/17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8022B-CB89-5B4B-98D9-63E1B1DA1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53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79C1-3A39-5A4E-8B1C-1DB2178B0A33}" type="datetimeFigureOut">
              <a:rPr lang="en-US" smtClean="0"/>
              <a:t>5/31/17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8022B-CB89-5B4B-98D9-63E1B1DA1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8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79C1-3A39-5A4E-8B1C-1DB2178B0A33}" type="datetimeFigureOut">
              <a:rPr lang="en-US" smtClean="0"/>
              <a:t>5/31/17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8022B-CB89-5B4B-98D9-63E1B1DA1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75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79C1-3A39-5A4E-8B1C-1DB2178B0A33}" type="datetimeFigureOut">
              <a:rPr lang="en-US" smtClean="0"/>
              <a:t>5/31/17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8022B-CB89-5B4B-98D9-63E1B1DA1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360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52019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23768" y="2101106"/>
            <a:ext cx="51784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Medium" charset="0"/>
                <a:ea typeface="Avenir Medium" charset="0"/>
                <a:cs typeface="Avenir Medium" charset="0"/>
              </a:rPr>
              <a:t>t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Medium" charset="0"/>
                <a:ea typeface="Avenir Medium" charset="0"/>
                <a:cs typeface="Avenir Medium" charset="0"/>
              </a:rPr>
              <a:t>he</a:t>
            </a:r>
            <a:r>
              <a:rPr lang="en-US" sz="5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Medium" charset="0"/>
                <a:ea typeface="Avenir Medium" charset="0"/>
                <a:cs typeface="Avenir Medium" charset="0"/>
              </a:rPr>
              <a:t> </a:t>
            </a:r>
            <a:r>
              <a:rPr lang="en-US" sz="6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Medium" charset="0"/>
                <a:ea typeface="Avenir Medium" charset="0"/>
                <a:cs typeface="Avenir Medium" charset="0"/>
              </a:rPr>
              <a:t>blessing</a:t>
            </a:r>
            <a:r>
              <a:rPr lang="en-US" sz="5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Medium" charset="0"/>
                <a:ea typeface="Avenir Medium" charset="0"/>
                <a:cs typeface="Avenir Medium" charset="0"/>
              </a:rPr>
              <a:t> </a:t>
            </a:r>
            <a:br>
              <a:rPr lang="en-US" sz="5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Medium" charset="0"/>
                <a:ea typeface="Avenir Medium" charset="0"/>
                <a:cs typeface="Avenir Medium" charset="0"/>
              </a:rPr>
            </a:b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Medium" charset="0"/>
                <a:ea typeface="Avenir Medium" charset="0"/>
                <a:cs typeface="Avenir Medium" charset="0"/>
              </a:rPr>
              <a:t>of</a:t>
            </a:r>
            <a:r>
              <a:rPr lang="en-US" sz="5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Medium" charset="0"/>
                <a:ea typeface="Avenir Medium" charset="0"/>
                <a:cs typeface="Avenir Medium" charset="0"/>
              </a:rPr>
              <a:t> </a:t>
            </a:r>
            <a:r>
              <a:rPr lang="en-US" sz="6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Medium" charset="0"/>
                <a:ea typeface="Avenir Medium" charset="0"/>
                <a:cs typeface="Avenir Medium" charset="0"/>
              </a:rPr>
              <a:t>CERTAINTY</a:t>
            </a:r>
            <a:endParaRPr lang="en-US" sz="6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96589" y="5209674"/>
            <a:ext cx="25988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Avenir Light" charset="0"/>
                <a:ea typeface="Avenir Light" charset="0"/>
                <a:cs typeface="Avenir Light" charset="0"/>
              </a:rPr>
              <a:t>2Peter 1.10-11</a:t>
            </a:r>
            <a:endParaRPr lang="en-US" sz="3000" dirty="0">
              <a:latin typeface="Avenir Light" charset="0"/>
              <a:ea typeface="Avenir Light" charset="0"/>
              <a:cs typeface="Avenir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0843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85317" y="488875"/>
            <a:ext cx="2693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kern="7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Medium" charset="0"/>
                <a:ea typeface="Avenir Medium" charset="0"/>
                <a:cs typeface="Avenir Medium" charset="0"/>
              </a:rPr>
              <a:t>t</a:t>
            </a:r>
            <a:r>
              <a:rPr lang="en-US" sz="2000" kern="7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Medium" charset="0"/>
                <a:ea typeface="Avenir Medium" charset="0"/>
                <a:cs typeface="Avenir Medium" charset="0"/>
              </a:rPr>
              <a:t>he</a:t>
            </a:r>
            <a:r>
              <a:rPr lang="en-US" sz="5400" kern="7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Medium" charset="0"/>
                <a:ea typeface="Avenir Medium" charset="0"/>
                <a:cs typeface="Avenir Medium" charset="0"/>
              </a:rPr>
              <a:t> </a:t>
            </a:r>
            <a:r>
              <a:rPr lang="en-US" sz="3200" kern="7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Medium" charset="0"/>
                <a:ea typeface="Avenir Medium" charset="0"/>
                <a:cs typeface="Avenir Medium" charset="0"/>
              </a:rPr>
              <a:t>blessing</a:t>
            </a:r>
            <a:r>
              <a:rPr lang="en-US" sz="5400" kern="7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Medium" charset="0"/>
                <a:ea typeface="Avenir Medium" charset="0"/>
                <a:cs typeface="Avenir Medium" charset="0"/>
              </a:rPr>
              <a:t> </a:t>
            </a:r>
          </a:p>
          <a:p>
            <a:r>
              <a:rPr lang="en-US" sz="2000" kern="7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Medium" charset="0"/>
                <a:ea typeface="Avenir Medium" charset="0"/>
                <a:cs typeface="Avenir Medium" charset="0"/>
              </a:rPr>
              <a:t>of</a:t>
            </a:r>
            <a:r>
              <a:rPr lang="en-US" sz="5400" kern="7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Medium" charset="0"/>
                <a:ea typeface="Avenir Medium" charset="0"/>
                <a:cs typeface="Avenir Medium" charset="0"/>
              </a:rPr>
              <a:t> </a:t>
            </a:r>
            <a:r>
              <a:rPr lang="en-US" sz="3000" kern="7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Medium" charset="0"/>
                <a:ea typeface="Avenir Medium" charset="0"/>
                <a:cs typeface="Avenir Medium" charset="0"/>
              </a:rPr>
              <a:t>CERTAINTY</a:t>
            </a:r>
            <a:endParaRPr lang="en-US" sz="3000" kern="7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85317" y="2331966"/>
            <a:ext cx="2598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venir Light" charset="0"/>
                <a:ea typeface="Avenir Light" charset="0"/>
                <a:cs typeface="Avenir Light" charset="0"/>
              </a:rPr>
              <a:t>2Peter 1.10-11</a:t>
            </a:r>
            <a:endParaRPr lang="en-US" sz="2000" dirty="0">
              <a:latin typeface="Avenir Light" charset="0"/>
              <a:ea typeface="Avenir Light" charset="0"/>
              <a:cs typeface="Avenir Light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820" y="2745615"/>
            <a:ext cx="11857180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 charset="0"/>
                <a:ea typeface="Avenir Book" charset="0"/>
                <a:cs typeface="Avenir Book" charset="0"/>
              </a:rPr>
              <a:t>Our God has always given assurance:</a:t>
            </a:r>
          </a:p>
          <a:p>
            <a:pPr marL="1371600" lvl="2" indent="-457200">
              <a:spcBef>
                <a:spcPts val="600"/>
              </a:spcBef>
              <a:buFont typeface="Wingdings" charset="2"/>
              <a:buChar char="ü"/>
            </a:pP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 charset="0"/>
                <a:ea typeface="Avenir Book" charset="0"/>
                <a:cs typeface="Avenir Book" charset="0"/>
              </a:rPr>
              <a:t>To Joshua (Joshua 1.3-9; 6.2)</a:t>
            </a:r>
          </a:p>
          <a:p>
            <a:pPr marL="1371600" lvl="2" indent="-457200">
              <a:spcBef>
                <a:spcPts val="600"/>
              </a:spcBef>
              <a:buFont typeface="Wingdings" charset="2"/>
              <a:buChar char="ü"/>
            </a:pP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 charset="0"/>
                <a:ea typeface="Avenir Book" charset="0"/>
                <a:cs typeface="Avenir Book" charset="0"/>
              </a:rPr>
              <a:t>To David (Psalm 10,11)</a:t>
            </a:r>
          </a:p>
          <a:p>
            <a:pPr marL="1371600" lvl="2" indent="-457200">
              <a:spcBef>
                <a:spcPts val="600"/>
              </a:spcBef>
              <a:buFont typeface="Wingdings" charset="2"/>
              <a:buChar char="ü"/>
            </a:pP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 charset="0"/>
                <a:ea typeface="Avenir Book" charset="0"/>
                <a:cs typeface="Avenir Book" charset="0"/>
              </a:rPr>
              <a:t>To the Messiah (Psalm 22)</a:t>
            </a:r>
          </a:p>
          <a:p>
            <a:pPr marL="1371600" lvl="2" indent="-457200">
              <a:spcBef>
                <a:spcPts val="600"/>
              </a:spcBef>
              <a:buFont typeface="Wingdings" charset="2"/>
              <a:buChar char="ü"/>
            </a:pP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 charset="0"/>
                <a:ea typeface="Avenir Book" charset="0"/>
                <a:cs typeface="Avenir Book" charset="0"/>
              </a:rPr>
              <a:t>To the persecuted (Revelation 6-7)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venir Book" charset="0"/>
              <a:ea typeface="Avenir Book" charset="0"/>
              <a:cs typeface="Avenir Book" charset="0"/>
            </a:endParaRPr>
          </a:p>
          <a:p>
            <a:pPr>
              <a:spcBef>
                <a:spcPts val="1800"/>
              </a:spcBef>
            </a:pP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 charset="0"/>
                <a:ea typeface="Avenir Book" charset="0"/>
                <a:cs typeface="Avenir Book" charset="0"/>
              </a:rPr>
              <a:t>Because He is on our side! (Matthew 25.34,41) </a:t>
            </a:r>
          </a:p>
        </p:txBody>
      </p:sp>
    </p:spTree>
    <p:extLst>
      <p:ext uri="{BB962C8B-B14F-4D97-AF65-F5344CB8AC3E}">
        <p14:creationId xmlns:p14="http://schemas.microsoft.com/office/powerpoint/2010/main" val="16636412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85317" y="488875"/>
            <a:ext cx="2693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kern="7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Medium" charset="0"/>
                <a:ea typeface="Avenir Medium" charset="0"/>
                <a:cs typeface="Avenir Medium" charset="0"/>
              </a:rPr>
              <a:t>t</a:t>
            </a:r>
            <a:r>
              <a:rPr lang="en-US" sz="2000" kern="7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Medium" charset="0"/>
                <a:ea typeface="Avenir Medium" charset="0"/>
                <a:cs typeface="Avenir Medium" charset="0"/>
              </a:rPr>
              <a:t>he</a:t>
            </a:r>
            <a:r>
              <a:rPr lang="en-US" sz="5400" kern="7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Medium" charset="0"/>
                <a:ea typeface="Avenir Medium" charset="0"/>
                <a:cs typeface="Avenir Medium" charset="0"/>
              </a:rPr>
              <a:t> </a:t>
            </a:r>
            <a:r>
              <a:rPr lang="en-US" sz="3200" kern="7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Medium" charset="0"/>
                <a:ea typeface="Avenir Medium" charset="0"/>
                <a:cs typeface="Avenir Medium" charset="0"/>
              </a:rPr>
              <a:t>blessing</a:t>
            </a:r>
            <a:r>
              <a:rPr lang="en-US" sz="5400" kern="7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Medium" charset="0"/>
                <a:ea typeface="Avenir Medium" charset="0"/>
                <a:cs typeface="Avenir Medium" charset="0"/>
              </a:rPr>
              <a:t> </a:t>
            </a:r>
          </a:p>
          <a:p>
            <a:r>
              <a:rPr lang="en-US" sz="2000" kern="7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Medium" charset="0"/>
                <a:ea typeface="Avenir Medium" charset="0"/>
                <a:cs typeface="Avenir Medium" charset="0"/>
              </a:rPr>
              <a:t>of</a:t>
            </a:r>
            <a:r>
              <a:rPr lang="en-US" sz="5400" kern="7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Medium" charset="0"/>
                <a:ea typeface="Avenir Medium" charset="0"/>
                <a:cs typeface="Avenir Medium" charset="0"/>
              </a:rPr>
              <a:t> </a:t>
            </a:r>
            <a:r>
              <a:rPr lang="en-US" sz="3000" kern="7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Medium" charset="0"/>
                <a:ea typeface="Avenir Medium" charset="0"/>
                <a:cs typeface="Avenir Medium" charset="0"/>
              </a:rPr>
              <a:t>CERTAINTY</a:t>
            </a:r>
            <a:endParaRPr lang="en-US" sz="3000" kern="7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85317" y="2331966"/>
            <a:ext cx="2598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venir Light" charset="0"/>
                <a:ea typeface="Avenir Light" charset="0"/>
                <a:cs typeface="Avenir Light" charset="0"/>
              </a:rPr>
              <a:t>2Peter 1.10-11</a:t>
            </a:r>
            <a:endParaRPr lang="en-US" sz="2000" dirty="0">
              <a:latin typeface="Avenir Light" charset="0"/>
              <a:ea typeface="Avenir Light" charset="0"/>
              <a:cs typeface="Avenir Light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820" y="3429000"/>
            <a:ext cx="113493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 charset="0"/>
                <a:ea typeface="Avenir Book" charset="0"/>
                <a:cs typeface="Avenir Book" charset="0"/>
              </a:rPr>
              <a:t>Why we have assurance:</a:t>
            </a:r>
          </a:p>
          <a:p>
            <a:pPr marL="1371600" lvl="2" indent="-457200">
              <a:spcBef>
                <a:spcPts val="1200"/>
              </a:spcBef>
              <a:buFont typeface="Wingdings" charset="2"/>
              <a:buChar char="ü"/>
            </a:pP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 charset="0"/>
                <a:ea typeface="Avenir Book" charset="0"/>
                <a:cs typeface="Avenir Book" charset="0"/>
              </a:rPr>
              <a:t>Our assurance is active, not passive</a:t>
            </a:r>
          </a:p>
          <a:p>
            <a:pPr marL="1371600" lvl="2" indent="-457200">
              <a:spcBef>
                <a:spcPts val="1200"/>
              </a:spcBef>
              <a:buFont typeface="Wingdings" charset="2"/>
              <a:buChar char="ü"/>
            </a:pP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 charset="0"/>
                <a:ea typeface="Avenir Book" charset="0"/>
                <a:cs typeface="Avenir Book" charset="0"/>
              </a:rPr>
              <a:t>Because we are becoming just like Him</a:t>
            </a:r>
          </a:p>
          <a:p>
            <a:pPr marL="1371600" lvl="2" indent="-457200">
              <a:spcBef>
                <a:spcPts val="1200"/>
              </a:spcBef>
              <a:buFont typeface="Wingdings" charset="2"/>
              <a:buChar char="ü"/>
            </a:pP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 charset="0"/>
                <a:ea typeface="Avenir Book" charset="0"/>
                <a:cs typeface="Avenir Book" charset="0"/>
              </a:rPr>
              <a:t>Those like Him will be with Him!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7820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4238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89</Words>
  <Application>Microsoft Macintosh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Avenir Book</vt:lpstr>
      <vt:lpstr>Avenir Light</vt:lpstr>
      <vt:lpstr>Avenir Medium</vt:lpstr>
      <vt:lpstr>Calibri</vt:lpstr>
      <vt:lpstr>Calibri Light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Creel</dc:creator>
  <cp:lastModifiedBy>Joshua Creel</cp:lastModifiedBy>
  <cp:revision>3</cp:revision>
  <dcterms:created xsi:type="dcterms:W3CDTF">2017-05-31T19:36:36Z</dcterms:created>
  <dcterms:modified xsi:type="dcterms:W3CDTF">2017-05-31T20:02:01Z</dcterms:modified>
</cp:coreProperties>
</file>