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78" r:id="rId6"/>
    <p:sldId id="279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5"/>
    <p:restoredTop sz="94633"/>
  </p:normalViewPr>
  <p:slideViewPr>
    <p:cSldViewPr snapToGrid="0" snapToObjects="1">
      <p:cViewPr varScale="1">
        <p:scale>
          <a:sx n="90" d="100"/>
          <a:sy n="90" d="100"/>
        </p:scale>
        <p:origin x="5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EBDE2-D034-8243-85B8-F49BC355FC76}" type="datetimeFigureOut">
              <a:rPr lang="en-US" smtClean="0"/>
              <a:t>6/21/17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9B680-24D0-A848-84F8-692B66A56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9B680-24D0-A848-84F8-692B66A565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7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6/21/17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6/21/17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6/21/17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1993-06BB-3E4A-8F01-A3380161A33A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8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515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13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6074" y="2809012"/>
            <a:ext cx="737985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  <a:t>“</a:t>
            </a:r>
            <a:r>
              <a:rPr lang="mr-IN" sz="5400" dirty="0" smtClean="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  <a:t>…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  <a:t> be at peace with one another” </a:t>
            </a:r>
          </a:p>
          <a:p>
            <a:pPr algn="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  <a:t>- Mark 9.50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  <a:t> 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Gabriola" charset="0"/>
              <a:ea typeface="Gabriola" charset="0"/>
              <a:cs typeface="Gabrio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29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57951" y="5543526"/>
            <a:ext cx="5734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Gabriola" charset="0"/>
                <a:ea typeface="Gabriola" charset="0"/>
                <a:cs typeface="Gabriola" charset="0"/>
              </a:rPr>
              <a:t>“be at peace with one another” Mark 9.50</a:t>
            </a:r>
            <a:endParaRPr lang="en-US" sz="4400" b="1" dirty="0" smtClean="0">
              <a:solidFill>
                <a:schemeClr val="bg1"/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  <a:latin typeface="Gabriola" charset="0"/>
              <a:ea typeface="Gabriola" charset="0"/>
              <a:cs typeface="Gabriol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366" y="2551837"/>
            <a:ext cx="10817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dirty="0">
                <a:solidFill>
                  <a:schemeClr val="accent1">
                    <a:lumMod val="7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8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To be His disciple is to be sacrificed (vs. 49) </a:t>
            </a:r>
            <a:endParaRPr lang="en-US" sz="5400" dirty="0">
              <a:solidFill>
                <a:schemeClr val="accent1">
                  <a:lumMod val="75000"/>
                </a:schemeClr>
              </a:solidFill>
              <a:effectLst>
                <a:outerShdw blurRad="25400" dist="25400" dir="2700000" algn="tl" rotWithShape="0">
                  <a:prstClr val="black">
                    <a:alpha val="80000"/>
                  </a:prstClr>
                </a:outerShdw>
              </a:effectLst>
              <a:latin typeface="Century" charset="0"/>
              <a:ea typeface="Century" charset="0"/>
              <a:cs typeface="Centu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0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57951" y="5543526"/>
            <a:ext cx="5734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Gabriola" charset="0"/>
                <a:ea typeface="Gabriola" charset="0"/>
                <a:cs typeface="Gabriola" charset="0"/>
              </a:rPr>
              <a:t>“be at peace with one another” Mark 9.50</a:t>
            </a:r>
            <a:endParaRPr lang="en-US" sz="4400" b="1" dirty="0" smtClean="0">
              <a:solidFill>
                <a:schemeClr val="bg1"/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  <a:latin typeface="Gabriola" charset="0"/>
              <a:ea typeface="Gabriola" charset="0"/>
              <a:cs typeface="Gabriol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366" y="2551837"/>
            <a:ext cx="10817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dirty="0">
                <a:solidFill>
                  <a:schemeClr val="accent1">
                    <a:lumMod val="7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8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To be His disciple is to serve an essential purpose (vs. 50a) </a:t>
            </a:r>
            <a:endParaRPr lang="en-US" sz="5400" dirty="0">
              <a:solidFill>
                <a:schemeClr val="accent1">
                  <a:lumMod val="75000"/>
                </a:schemeClr>
              </a:solidFill>
              <a:effectLst>
                <a:outerShdw blurRad="25400" dist="25400" dir="2700000" algn="tl" rotWithShape="0">
                  <a:prstClr val="black">
                    <a:alpha val="80000"/>
                  </a:prstClr>
                </a:outerShdw>
              </a:effectLst>
              <a:latin typeface="Century" charset="0"/>
              <a:ea typeface="Century" charset="0"/>
              <a:cs typeface="Centu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68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57951" y="5543526"/>
            <a:ext cx="5734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Gabriola" charset="0"/>
                <a:ea typeface="Gabriola" charset="0"/>
                <a:cs typeface="Gabriola" charset="0"/>
              </a:rPr>
              <a:t>“be at peace with one another” Mark 9.50</a:t>
            </a:r>
            <a:endParaRPr lang="en-US" sz="4400" b="1" dirty="0" smtClean="0">
              <a:solidFill>
                <a:schemeClr val="bg1"/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  <a:latin typeface="Gabriola" charset="0"/>
              <a:ea typeface="Gabriola" charset="0"/>
              <a:cs typeface="Gabriol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366" y="2551837"/>
            <a:ext cx="10817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dirty="0">
                <a:solidFill>
                  <a:schemeClr val="accent1">
                    <a:lumMod val="7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8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So, to be His disciple requires that we be at peace (vs. 50b) </a:t>
            </a:r>
            <a:endParaRPr lang="en-US" sz="5400" dirty="0">
              <a:solidFill>
                <a:schemeClr val="accent1">
                  <a:lumMod val="75000"/>
                </a:schemeClr>
              </a:solidFill>
              <a:effectLst>
                <a:outerShdw blurRad="25400" dist="25400" dir="2700000" algn="tl" rotWithShape="0">
                  <a:prstClr val="black">
                    <a:alpha val="80000"/>
                  </a:prstClr>
                </a:outerShdw>
              </a:effectLst>
              <a:latin typeface="Century" charset="0"/>
              <a:ea typeface="Century" charset="0"/>
              <a:cs typeface="Centu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424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771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4788</TotalTime>
  <Words>88</Words>
  <Application>Microsoft Macintosh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</vt:lpstr>
      <vt:lpstr>Gabriola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17</cp:revision>
  <dcterms:created xsi:type="dcterms:W3CDTF">2017-02-22T21:14:37Z</dcterms:created>
  <dcterms:modified xsi:type="dcterms:W3CDTF">2017-06-21T14:05:27Z</dcterms:modified>
</cp:coreProperties>
</file>