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57" r:id="rId2"/>
    <p:sldId id="267" r:id="rId3"/>
    <p:sldId id="258" r:id="rId4"/>
    <p:sldId id="265" r:id="rId5"/>
    <p:sldId id="268" r:id="rId6"/>
    <p:sldId id="269" r:id="rId7"/>
    <p:sldId id="272" r:id="rId8"/>
    <p:sldId id="273" r:id="rId9"/>
    <p:sldId id="271" r:id="rId10"/>
    <p:sldId id="274" r:id="rId11"/>
    <p:sldId id="270"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013" autoAdjust="0"/>
    <p:restoredTop sz="70295" autoAdjust="0"/>
  </p:normalViewPr>
  <p:slideViewPr>
    <p:cSldViewPr snapToGrid="0">
      <p:cViewPr varScale="1">
        <p:scale>
          <a:sx n="51" d="100"/>
          <a:sy n="51" d="100"/>
        </p:scale>
        <p:origin x="1332"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E1908C9-C898-41CA-B3F2-DD4A975476E6}" type="datetimeFigureOut">
              <a:rPr lang="en-US" smtClean="0"/>
              <a:t>7/8/2017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5FCF3AB-804B-4896-A657-C99C066C3388}" type="slidenum">
              <a:rPr lang="en-US" smtClean="0"/>
              <a:t>‹#›</a:t>
            </a:fld>
            <a:endParaRPr lang="en-US"/>
          </a:p>
        </p:txBody>
      </p:sp>
    </p:spTree>
    <p:extLst>
      <p:ext uri="{BB962C8B-B14F-4D97-AF65-F5344CB8AC3E}">
        <p14:creationId xmlns:p14="http://schemas.microsoft.com/office/powerpoint/2010/main" val="38432506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31774" rtl="0" eaLnBrk="1" fontAlgn="auto" latinLnBrk="0" hangingPunct="1">
              <a:lnSpc>
                <a:spcPct val="100000"/>
              </a:lnSpc>
              <a:spcBef>
                <a:spcPts val="0"/>
              </a:spcBef>
              <a:spcAft>
                <a:spcPts val="0"/>
              </a:spcAft>
              <a:buClrTx/>
              <a:buSzTx/>
              <a:buFontTx/>
              <a:buNone/>
              <a:tabLst/>
              <a:defRPr/>
            </a:pPr>
            <a:fld id="{98FE17E6-E718-4B57-BF58-E93DD7B437BF}" type="slidenum">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931774"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049112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31774" rtl="0" eaLnBrk="1" fontAlgn="auto" latinLnBrk="0" hangingPunct="1">
              <a:lnSpc>
                <a:spcPct val="100000"/>
              </a:lnSpc>
              <a:spcBef>
                <a:spcPts val="0"/>
              </a:spcBef>
              <a:spcAft>
                <a:spcPts val="0"/>
              </a:spcAft>
              <a:buClrTx/>
              <a:buSzTx/>
              <a:buFontTx/>
              <a:buNone/>
              <a:tabLst/>
              <a:defRPr/>
            </a:pPr>
            <a:fld id="{98FE17E6-E718-4B57-BF58-E93DD7B437BF}" type="slidenum">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931774"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920732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5F6F676-99E2-42E1-A34C-2A80F5C13AC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846172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Can you trust God’s promises? Is He trustworthy?</a:t>
            </a:r>
          </a:p>
        </p:txBody>
      </p:sp>
      <p:sp>
        <p:nvSpPr>
          <p:cNvPr id="4" name="Slide Number Placeholder 3"/>
          <p:cNvSpPr>
            <a:spLocks noGrp="1"/>
          </p:cNvSpPr>
          <p:nvPr>
            <p:ph type="sldNum" sz="quarter" idx="10"/>
          </p:nvPr>
        </p:nvSpPr>
        <p:spPr/>
        <p:txBody>
          <a:bodyPr/>
          <a:lstStyle/>
          <a:p>
            <a:pPr marL="0" marR="0" lvl="0" indent="0" algn="r" defTabSz="931774" rtl="0" eaLnBrk="1" fontAlgn="auto" latinLnBrk="0" hangingPunct="1">
              <a:lnSpc>
                <a:spcPct val="100000"/>
              </a:lnSpc>
              <a:spcBef>
                <a:spcPts val="0"/>
              </a:spcBef>
              <a:spcAft>
                <a:spcPts val="0"/>
              </a:spcAft>
              <a:buClrTx/>
              <a:buSzTx/>
              <a:buFontTx/>
              <a:buNone/>
              <a:tabLst/>
              <a:defRPr/>
            </a:pPr>
            <a:fld id="{98FE17E6-E718-4B57-BF58-E93DD7B437BF}" type="slidenum">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931774"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43949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31774" rtl="0" eaLnBrk="1" fontAlgn="auto" latinLnBrk="0" hangingPunct="1">
              <a:lnSpc>
                <a:spcPct val="100000"/>
              </a:lnSpc>
              <a:spcBef>
                <a:spcPts val="0"/>
              </a:spcBef>
              <a:spcAft>
                <a:spcPts val="0"/>
              </a:spcAft>
              <a:buClrTx/>
              <a:buSzTx/>
              <a:buFontTx/>
              <a:buNone/>
              <a:tabLst/>
              <a:defRPr/>
            </a:pPr>
            <a:fld id="{98FE17E6-E718-4B57-BF58-E93DD7B437BF}" type="slidenum">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931774"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253944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-Faith is difficult when you and your family are walking into a dangerous land. </a:t>
            </a:r>
          </a:p>
          <a:p>
            <a:pPr marL="0" marR="0">
              <a:lnSpc>
                <a:spcPct val="107000"/>
              </a:lnSpc>
              <a:spcBef>
                <a:spcPts val="0"/>
              </a:spcBef>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-Abimelech will look like the father is Isaac. This is a threat to the blessing </a:t>
            </a:r>
          </a:p>
          <a:p>
            <a:pPr marL="0" marR="0">
              <a:lnSpc>
                <a:spcPct val="107000"/>
              </a:lnSpc>
              <a:spcBef>
                <a:spcPts val="0"/>
              </a:spcBef>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-God keeps his promises</a:t>
            </a:r>
          </a:p>
          <a:p>
            <a:pPr marL="0" marR="0">
              <a:lnSpc>
                <a:spcPct val="107000"/>
              </a:lnSpc>
              <a:spcBef>
                <a:spcPts val="0"/>
              </a:spcBef>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a:t>
            </a:r>
            <a:r>
              <a:rPr lang="en-US" sz="1200" dirty="0" err="1">
                <a:effectLst/>
                <a:latin typeface="Calibri" panose="020F0502020204030204" pitchFamily="34" charset="0"/>
                <a:ea typeface="Calibri" panose="020F0502020204030204" pitchFamily="34" charset="0"/>
                <a:cs typeface="Times New Roman" panose="02020603050405020304" pitchFamily="18" charset="0"/>
              </a:rPr>
              <a:t>Abim</a:t>
            </a:r>
            <a:r>
              <a:rPr lang="en-US" sz="1200" dirty="0">
                <a:effectLst/>
                <a:latin typeface="Calibri" panose="020F0502020204030204" pitchFamily="34" charset="0"/>
                <a:ea typeface="Calibri" panose="020F0502020204030204" pitchFamily="34" charset="0"/>
                <a:cs typeface="Times New Roman" panose="02020603050405020304" pitchFamily="18" charset="0"/>
              </a:rPr>
              <a:t> honors Abram by giving him sheep, oxen, servants, his wife, and free reign to dwell in the land. Also silver as a sign of Sarah’s innocence in regard to adultery.</a:t>
            </a:r>
          </a:p>
          <a:p>
            <a:pPr marL="0" marR="0">
              <a:lnSpc>
                <a:spcPct val="107000"/>
              </a:lnSpc>
              <a:spcBef>
                <a:spcPts val="0"/>
              </a:spcBef>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-Abram prays and God heals. Sign to </a:t>
            </a:r>
            <a:r>
              <a:rPr lang="en-US" sz="1200" dirty="0" err="1">
                <a:effectLst/>
                <a:latin typeface="Calibri" panose="020F0502020204030204" pitchFamily="34" charset="0"/>
                <a:ea typeface="Calibri" panose="020F0502020204030204" pitchFamily="34" charset="0"/>
                <a:cs typeface="Times New Roman" panose="02020603050405020304" pitchFamily="18" charset="0"/>
              </a:rPr>
              <a:t>Abim</a:t>
            </a:r>
            <a:r>
              <a:rPr lang="en-US" sz="1200" dirty="0">
                <a:effectLst/>
                <a:latin typeface="Calibri" panose="020F0502020204030204" pitchFamily="34" charset="0"/>
                <a:ea typeface="Calibri" panose="020F0502020204030204" pitchFamily="34" charset="0"/>
                <a:cs typeface="Times New Roman" panose="02020603050405020304" pitchFamily="18" charset="0"/>
              </a:rPr>
              <a:t> and also sign to Abram </a:t>
            </a:r>
          </a:p>
          <a:p>
            <a:pPr marL="0" marR="0">
              <a:lnSpc>
                <a:spcPct val="107000"/>
              </a:lnSpc>
              <a:spcBef>
                <a:spcPts val="0"/>
              </a:spcBef>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lnSpc>
                <a:spcPct val="107000"/>
              </a:lnSpc>
              <a:spcBef>
                <a:spcPts val="0"/>
              </a:spcBef>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p:txBody>
          <a:bodyPr/>
          <a:lstStyle/>
          <a:p>
            <a:fld id="{E5FCF3AB-804B-4896-A657-C99C066C3388}" type="slidenum">
              <a:rPr lang="en-US" smtClean="0"/>
              <a:t>5</a:t>
            </a:fld>
            <a:endParaRPr lang="en-US"/>
          </a:p>
        </p:txBody>
      </p:sp>
    </p:spTree>
    <p:extLst>
      <p:ext uri="{BB962C8B-B14F-4D97-AF65-F5344CB8AC3E}">
        <p14:creationId xmlns:p14="http://schemas.microsoft.com/office/powerpoint/2010/main" val="7168969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Isaac- Laughter</a:t>
            </a:r>
          </a:p>
          <a:p>
            <a:r>
              <a:rPr lang="en-US" dirty="0"/>
              <a:t>Israel created through a miracle</a:t>
            </a:r>
          </a:p>
          <a:p>
            <a:endParaRPr lang="en-US" dirty="0"/>
          </a:p>
          <a:p>
            <a:r>
              <a:rPr lang="en-US" dirty="0"/>
              <a:t>God keeps his promises </a:t>
            </a:r>
          </a:p>
          <a:p>
            <a:endParaRPr lang="en-US" dirty="0"/>
          </a:p>
          <a:p>
            <a:endParaRPr lang="en-US" dirty="0"/>
          </a:p>
        </p:txBody>
      </p:sp>
      <p:sp>
        <p:nvSpPr>
          <p:cNvPr id="4" name="Slide Number Placeholder 3"/>
          <p:cNvSpPr>
            <a:spLocks noGrp="1"/>
          </p:cNvSpPr>
          <p:nvPr>
            <p:ph type="sldNum" sz="quarter" idx="10"/>
          </p:nvPr>
        </p:nvSpPr>
        <p:spPr/>
        <p:txBody>
          <a:bodyPr/>
          <a:lstStyle/>
          <a:p>
            <a:fld id="{E5FCF3AB-804B-4896-A657-C99C066C3388}" type="slidenum">
              <a:rPr lang="en-US" smtClean="0"/>
              <a:t>6</a:t>
            </a:fld>
            <a:endParaRPr lang="en-US"/>
          </a:p>
        </p:txBody>
      </p:sp>
    </p:spTree>
    <p:extLst>
      <p:ext uri="{BB962C8B-B14F-4D97-AF65-F5344CB8AC3E}">
        <p14:creationId xmlns:p14="http://schemas.microsoft.com/office/powerpoint/2010/main" val="23739888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Laughing in mockery (Gal 4:29) Persecution </a:t>
            </a:r>
          </a:p>
          <a:p>
            <a:pPr marL="0" marR="0">
              <a:lnSpc>
                <a:spcPct val="107000"/>
              </a:lnSpc>
              <a:spcBef>
                <a:spcPts val="0"/>
              </a:spcBef>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It is not a blessing to have Isaac grow up being mistreated. </a:t>
            </a:r>
          </a:p>
          <a:p>
            <a:endParaRPr lang="en-US" dirty="0"/>
          </a:p>
          <a:p>
            <a:r>
              <a:rPr lang="en-US" dirty="0"/>
              <a:t>Ishmael and Sarah are sent away. </a:t>
            </a:r>
          </a:p>
          <a:p>
            <a:endParaRPr lang="en-US" dirty="0"/>
          </a:p>
          <a:p>
            <a:pPr marL="0" marR="0">
              <a:lnSpc>
                <a:spcPct val="107000"/>
              </a:lnSpc>
              <a:spcBef>
                <a:spcPts val="0"/>
              </a:spcBef>
              <a:spcAft>
                <a:spcPts val="8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Who is responsible for this situation? Abram and Sarah</a:t>
            </a:r>
          </a:p>
          <a:p>
            <a:pPr marL="0" marR="0">
              <a:lnSpc>
                <a:spcPct val="107000"/>
              </a:lnSpc>
              <a:spcBef>
                <a:spcPts val="0"/>
              </a:spcBef>
              <a:spcAft>
                <a:spcPts val="8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lnSpc>
                <a:spcPct val="107000"/>
              </a:lnSpc>
              <a:spcBef>
                <a:spcPts val="0"/>
              </a:spcBef>
              <a:spcAft>
                <a:spcPts val="8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He is sent away because he is a threat to Isaac, but as Abraham’s son he is blessed too. </a:t>
            </a:r>
          </a:p>
          <a:p>
            <a:pPr marL="0" marR="0">
              <a:lnSpc>
                <a:spcPct val="107000"/>
              </a:lnSpc>
              <a:spcBef>
                <a:spcPts val="0"/>
              </a:spcBef>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Hagar and Ishmael are in the wilderness, about to die, no hope in sight, and God keeps them alive</a:t>
            </a:r>
          </a:p>
          <a:p>
            <a:pPr marL="0" marR="0">
              <a:lnSpc>
                <a:spcPct val="107000"/>
              </a:lnSpc>
              <a:spcBef>
                <a:spcPts val="0"/>
              </a:spcBef>
              <a:spcAft>
                <a:spcPts val="8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 </a:t>
            </a:r>
          </a:p>
          <a:p>
            <a:r>
              <a:rPr lang="en-US" dirty="0"/>
              <a:t>Last few verses: </a:t>
            </a:r>
            <a:r>
              <a:rPr lang="en-US" dirty="0" err="1"/>
              <a:t>Abim</a:t>
            </a:r>
            <a:r>
              <a:rPr lang="en-US" dirty="0"/>
              <a:t> now in subservient position</a:t>
            </a:r>
          </a:p>
          <a:p>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E5FCF3AB-804B-4896-A657-C99C066C3388}" type="slidenum">
              <a:rPr lang="en-US" smtClean="0"/>
              <a:t>7</a:t>
            </a:fld>
            <a:endParaRPr lang="en-US"/>
          </a:p>
        </p:txBody>
      </p:sp>
    </p:spTree>
    <p:extLst>
      <p:ext uri="{BB962C8B-B14F-4D97-AF65-F5344CB8AC3E}">
        <p14:creationId xmlns:p14="http://schemas.microsoft.com/office/powerpoint/2010/main" val="1119677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E5FCF3AB-804B-4896-A657-C99C066C3388}" type="slidenum">
              <a:rPr lang="en-US" smtClean="0"/>
              <a:t>8</a:t>
            </a:fld>
            <a:endParaRPr lang="en-US"/>
          </a:p>
        </p:txBody>
      </p:sp>
    </p:spTree>
    <p:extLst>
      <p:ext uri="{BB962C8B-B14F-4D97-AF65-F5344CB8AC3E}">
        <p14:creationId xmlns:p14="http://schemas.microsoft.com/office/powerpoint/2010/main" val="3663842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Heb</a:t>
            </a:r>
            <a:r>
              <a:rPr lang="en-US" dirty="0"/>
              <a:t> 11:19- He considered God was even able to raise from the dead</a:t>
            </a:r>
          </a:p>
          <a:p>
            <a:endParaRPr lang="en-US" dirty="0"/>
          </a:p>
          <a:p>
            <a:endParaRPr lang="en-US" dirty="0"/>
          </a:p>
        </p:txBody>
      </p:sp>
      <p:sp>
        <p:nvSpPr>
          <p:cNvPr id="4" name="Slide Number Placeholder 3"/>
          <p:cNvSpPr>
            <a:spLocks noGrp="1"/>
          </p:cNvSpPr>
          <p:nvPr>
            <p:ph type="sldNum" sz="quarter" idx="10"/>
          </p:nvPr>
        </p:nvSpPr>
        <p:spPr/>
        <p:txBody>
          <a:bodyPr/>
          <a:lstStyle/>
          <a:p>
            <a:fld id="{E5FCF3AB-804B-4896-A657-C99C066C3388}" type="slidenum">
              <a:rPr lang="en-US" smtClean="0"/>
              <a:t>9</a:t>
            </a:fld>
            <a:endParaRPr lang="en-US"/>
          </a:p>
        </p:txBody>
      </p:sp>
    </p:spTree>
    <p:extLst>
      <p:ext uri="{BB962C8B-B14F-4D97-AF65-F5344CB8AC3E}">
        <p14:creationId xmlns:p14="http://schemas.microsoft.com/office/powerpoint/2010/main" val="2491626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9" name="Picture 8" descr="Sun rising over grassy hill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51" y="0"/>
            <a:ext cx="12188699" cy="4799300"/>
          </a:xfrm>
          <a:prstGeom prst="rect">
            <a:avLst/>
          </a:prstGeom>
        </p:spPr>
      </p:pic>
      <p:sp>
        <p:nvSpPr>
          <p:cNvPr id="4" name="Rectangle 3"/>
          <p:cNvSpPr/>
          <p:nvPr/>
        </p:nvSpPr>
        <p:spPr bwMode="ltGray">
          <a:xfrm>
            <a:off x="-2" y="4754880"/>
            <a:ext cx="12192002" cy="2103120"/>
          </a:xfrm>
          <a:prstGeom prst="rect">
            <a:avLst/>
          </a:prstGeom>
          <a:gradFill flip="none" rotWithShape="1">
            <a:gsLst>
              <a:gs pos="100000">
                <a:schemeClr val="tx2">
                  <a:lumMod val="75000"/>
                </a:schemeClr>
              </a:gs>
              <a:gs pos="0">
                <a:schemeClr val="tx2"/>
              </a:gs>
            </a:gsLst>
            <a:path path="circle">
              <a:fillToRect l="50000" t="50000" r="50000" b="50000"/>
            </a:path>
            <a:tileRect/>
          </a:gra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a:ln>
                <a:noFill/>
              </a:ln>
              <a:solidFill>
                <a:prstClr val="white"/>
              </a:solidFill>
              <a:effectLst/>
              <a:uLnTx/>
              <a:uFillTx/>
              <a:latin typeface="Euphemia"/>
              <a:ea typeface="+mn-ea"/>
              <a:cs typeface="+mn-cs"/>
            </a:endParaRPr>
          </a:p>
        </p:txBody>
      </p:sp>
      <p:sp>
        <p:nvSpPr>
          <p:cNvPr id="6" name="Rectangle 5"/>
          <p:cNvSpPr/>
          <p:nvPr/>
        </p:nvSpPr>
        <p:spPr bwMode="white">
          <a:xfrm>
            <a:off x="-127" y="4724400"/>
            <a:ext cx="12188826" cy="762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1523999" y="4800600"/>
            <a:ext cx="9144002" cy="1143000"/>
          </a:xfrm>
        </p:spPr>
        <p:txBody>
          <a:bodyPr anchor="b">
            <a:normAutofit/>
          </a:bodyPr>
          <a:lstStyle>
            <a:lvl1pPr algn="ctr">
              <a:defRPr sz="4800">
                <a:solidFill>
                  <a:schemeClr val="bg1"/>
                </a:solidFill>
              </a:defRPr>
            </a:lvl1pPr>
          </a:lstStyle>
          <a:p>
            <a:r>
              <a:rPr lang="en-US"/>
              <a:t>Click to edit Master title style</a:t>
            </a:r>
            <a:endParaRPr/>
          </a:p>
        </p:txBody>
      </p:sp>
      <p:sp>
        <p:nvSpPr>
          <p:cNvPr id="3" name="Subtitle 2"/>
          <p:cNvSpPr>
            <a:spLocks noGrp="1"/>
          </p:cNvSpPr>
          <p:nvPr>
            <p:ph type="subTitle" idx="1"/>
          </p:nvPr>
        </p:nvSpPr>
        <p:spPr>
          <a:xfrm>
            <a:off x="1522413" y="5943600"/>
            <a:ext cx="9144002" cy="762000"/>
          </a:xfrm>
        </p:spPr>
        <p:txBody>
          <a:bodyPr>
            <a:normAutofit/>
          </a:bodyPr>
          <a:lstStyle>
            <a:lvl1pPr marL="0" indent="0" algn="ctr">
              <a:spcBef>
                <a:spcPts val="0"/>
              </a:spcBef>
              <a:buNone/>
              <a:defRPr sz="2000" cap="none" baseline="0">
                <a:solidFill>
                  <a:schemeClr val="bg1"/>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a:p>
        </p:txBody>
      </p:sp>
    </p:spTree>
    <p:extLst>
      <p:ext uri="{BB962C8B-B14F-4D97-AF65-F5344CB8AC3E}">
        <p14:creationId xmlns:p14="http://schemas.microsoft.com/office/powerpoint/2010/main" val="39548632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objTx" preserve="1">
  <p:cSld name="Alternate Content with Caption">
    <p:spTree>
      <p:nvGrpSpPr>
        <p:cNvPr id="1" name=""/>
        <p:cNvGrpSpPr/>
        <p:nvPr/>
      </p:nvGrpSpPr>
      <p:grpSpPr>
        <a:xfrm>
          <a:off x="0" y="0"/>
          <a:ext cx="0" cy="0"/>
          <a:chOff x="0" y="0"/>
          <a:chExt cx="0" cy="0"/>
        </a:xfrm>
      </p:grpSpPr>
      <p:sp>
        <p:nvSpPr>
          <p:cNvPr id="8" name="Rectangle 7"/>
          <p:cNvSpPr/>
          <p:nvPr/>
        </p:nvSpPr>
        <p:spPr bwMode="ltGray">
          <a:xfrm>
            <a:off x="0" y="0"/>
            <a:ext cx="4873752" cy="6858000"/>
          </a:xfrm>
          <a:prstGeom prst="rect">
            <a:avLst/>
          </a:prstGeom>
          <a:gradFill flip="none" rotWithShape="1">
            <a:gsLst>
              <a:gs pos="100000">
                <a:schemeClr val="tx2">
                  <a:lumMod val="75000"/>
                </a:schemeClr>
              </a:gs>
              <a:gs pos="0">
                <a:schemeClr val="tx2"/>
              </a:gs>
            </a:gsLst>
            <a:path path="circle">
              <a:fillToRect l="50000" t="50000" r="50000" b="50000"/>
            </a:path>
            <a:tileRect/>
          </a:gra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a:ln>
                <a:noFill/>
              </a:ln>
              <a:solidFill>
                <a:prstClr val="white"/>
              </a:solidFill>
              <a:effectLst/>
              <a:uLnTx/>
              <a:uFillTx/>
              <a:latin typeface="Euphemia"/>
              <a:ea typeface="+mn-ea"/>
              <a:cs typeface="+mn-cs"/>
            </a:endParaRPr>
          </a:p>
        </p:txBody>
      </p:sp>
      <p:sp>
        <p:nvSpPr>
          <p:cNvPr id="2" name="Title 1"/>
          <p:cNvSpPr>
            <a:spLocks noGrp="1"/>
          </p:cNvSpPr>
          <p:nvPr>
            <p:ph type="title"/>
          </p:nvPr>
        </p:nvSpPr>
        <p:spPr>
          <a:xfrm>
            <a:off x="760412" y="2362200"/>
            <a:ext cx="3200400" cy="1990725"/>
          </a:xfrm>
        </p:spPr>
        <p:txBody>
          <a:bodyPr anchor="b">
            <a:normAutofit/>
          </a:bodyPr>
          <a:lstStyle>
            <a:lvl1pPr>
              <a:defRPr sz="3400" b="0">
                <a:solidFill>
                  <a:schemeClr val="bg1"/>
                </a:solidFill>
              </a:defRPr>
            </a:lvl1pPr>
          </a:lstStyle>
          <a:p>
            <a:r>
              <a:rPr lang="en-US"/>
              <a:t>Click to edit Master title style</a:t>
            </a:r>
            <a:endParaRPr/>
          </a:p>
        </p:txBody>
      </p:sp>
      <p:sp>
        <p:nvSpPr>
          <p:cNvPr id="4" name="Text Placeholder 3"/>
          <p:cNvSpPr>
            <a:spLocks noGrp="1"/>
          </p:cNvSpPr>
          <p:nvPr>
            <p:ph type="body" sz="half" idx="2"/>
          </p:nvPr>
        </p:nvSpPr>
        <p:spPr>
          <a:xfrm>
            <a:off x="760412" y="4367308"/>
            <a:ext cx="3200400" cy="1622012"/>
          </a:xfrm>
        </p:spPr>
        <p:txBody>
          <a:bodyPr>
            <a:normAutofit/>
          </a:bodyPr>
          <a:lstStyle>
            <a:lvl1pPr marL="0" indent="0">
              <a:spcBef>
                <a:spcPts val="1200"/>
              </a:spcBef>
              <a:buNone/>
              <a:defRPr sz="16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Content Placeholder 2"/>
          <p:cNvSpPr>
            <a:spLocks noGrp="1"/>
          </p:cNvSpPr>
          <p:nvPr>
            <p:ph idx="1"/>
          </p:nvPr>
        </p:nvSpPr>
        <p:spPr>
          <a:xfrm>
            <a:off x="5362892" y="685800"/>
            <a:ext cx="6370320" cy="54864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6" name="Footer Placeholder 4"/>
          <p:cNvSpPr>
            <a:spLocks noGrp="1"/>
          </p:cNvSpPr>
          <p:nvPr>
            <p:ph type="ftr" sz="quarter" idx="11"/>
          </p:nvPr>
        </p:nvSpPr>
        <p:spPr/>
        <p:txBody>
          <a:bodyPr/>
          <a:lstStyle/>
          <a:p>
            <a:endParaRPr/>
          </a:p>
        </p:txBody>
      </p:sp>
      <p:sp>
        <p:nvSpPr>
          <p:cNvPr id="5" name="Date Placeholder 5"/>
          <p:cNvSpPr>
            <a:spLocks noGrp="1"/>
          </p:cNvSpPr>
          <p:nvPr>
            <p:ph type="dt" sz="half" idx="10"/>
          </p:nvPr>
        </p:nvSpPr>
        <p:spPr/>
        <p:txBody>
          <a:bodyPr/>
          <a:lstStyle>
            <a:lvl1pPr>
              <a:defRPr>
                <a:solidFill>
                  <a:schemeClr val="tx2"/>
                </a:solidFill>
              </a:defRPr>
            </a:lvl1pPr>
          </a:lstStyle>
          <a:p>
            <a:fld id="{9E583DDF-CA54-461A-A486-592D2374C532}" type="datetimeFigureOut">
              <a:rPr lang="en-US"/>
              <a:pPr/>
              <a:t>7/8/2017</a:t>
            </a:fld>
            <a:endParaRP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CA8D9AD5-F248-4919-864A-CFD76CC027D6}" type="slidenum">
              <a:rPr/>
              <a:pPr/>
              <a:t>‹#›</a:t>
            </a:fld>
            <a:endParaRPr/>
          </a:p>
        </p:txBody>
      </p:sp>
    </p:spTree>
    <p:extLst>
      <p:ext uri="{BB962C8B-B14F-4D97-AF65-F5344CB8AC3E}">
        <p14:creationId xmlns:p14="http://schemas.microsoft.com/office/powerpoint/2010/main" val="3070705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bwMode="ltGray">
          <a:xfrm>
            <a:off x="7315200" y="0"/>
            <a:ext cx="4873752" cy="6858000"/>
          </a:xfrm>
          <a:prstGeom prst="rect">
            <a:avLst/>
          </a:prstGeom>
          <a:gradFill flip="none" rotWithShape="1">
            <a:gsLst>
              <a:gs pos="100000">
                <a:schemeClr val="tx2">
                  <a:lumMod val="75000"/>
                </a:schemeClr>
              </a:gs>
              <a:gs pos="0">
                <a:schemeClr val="tx2"/>
              </a:gs>
            </a:gsLst>
            <a:path path="circle">
              <a:fillToRect l="50000" t="50000" r="50000" b="50000"/>
            </a:path>
            <a:tileRect/>
          </a:gra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a:ln>
                <a:noFill/>
              </a:ln>
              <a:solidFill>
                <a:prstClr val="white"/>
              </a:solidFill>
              <a:effectLst/>
              <a:uLnTx/>
              <a:uFillTx/>
              <a:latin typeface="Euphemia"/>
              <a:ea typeface="+mn-ea"/>
              <a:cs typeface="+mn-cs"/>
            </a:endParaRPr>
          </a:p>
        </p:txBody>
      </p:sp>
      <p:sp>
        <p:nvSpPr>
          <p:cNvPr id="2" name="Title 1"/>
          <p:cNvSpPr>
            <a:spLocks noGrp="1"/>
          </p:cNvSpPr>
          <p:nvPr>
            <p:ph type="title"/>
          </p:nvPr>
        </p:nvSpPr>
        <p:spPr>
          <a:xfrm>
            <a:off x="7923214" y="2362200"/>
            <a:ext cx="3200400" cy="1993392"/>
          </a:xfrm>
        </p:spPr>
        <p:txBody>
          <a:bodyPr anchor="b">
            <a:normAutofit/>
          </a:bodyPr>
          <a:lstStyle>
            <a:lvl1pPr>
              <a:defRPr sz="3400" b="0">
                <a:solidFill>
                  <a:schemeClr val="bg1"/>
                </a:solidFill>
              </a:defRPr>
            </a:lvl1pPr>
          </a:lstStyle>
          <a:p>
            <a:r>
              <a:rPr lang="en-US"/>
              <a:t>Click to edit Master title style</a:t>
            </a:r>
            <a:endParaRPr/>
          </a:p>
        </p:txBody>
      </p:sp>
      <p:sp>
        <p:nvSpPr>
          <p:cNvPr id="3" name="Picture Placeholder 2" descr="An empty placeholder to add an image. Click on the placeholder and select the image that you wish to add"/>
          <p:cNvSpPr>
            <a:spLocks noGrp="1"/>
          </p:cNvSpPr>
          <p:nvPr>
            <p:ph type="pic" idx="1"/>
          </p:nvPr>
        </p:nvSpPr>
        <p:spPr>
          <a:xfrm>
            <a:off x="0" y="0"/>
            <a:ext cx="7315200" cy="6858000"/>
          </a:xfrm>
          <a:solidFill>
            <a:schemeClr val="bg2">
              <a:lumMod val="90000"/>
            </a:schemeClr>
          </a:solidFill>
        </p:spPr>
        <p:txBody>
          <a:bodyPr/>
          <a:lstStyle>
            <a:lvl1pPr marL="0" indent="0" algn="ctr">
              <a:buNone/>
              <a:defRPr sz="320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a:p>
        </p:txBody>
      </p:sp>
      <p:sp>
        <p:nvSpPr>
          <p:cNvPr id="4" name="Text Placeholder 3"/>
          <p:cNvSpPr>
            <a:spLocks noGrp="1"/>
          </p:cNvSpPr>
          <p:nvPr>
            <p:ph type="body" sz="half" idx="2"/>
          </p:nvPr>
        </p:nvSpPr>
        <p:spPr>
          <a:xfrm>
            <a:off x="7923214" y="4355592"/>
            <a:ext cx="3200400" cy="1644614"/>
          </a:xfrm>
        </p:spPr>
        <p:txBody>
          <a:bodyPr>
            <a:normAutofit/>
          </a:bodyPr>
          <a:lstStyle>
            <a:lvl1pPr marL="0" indent="0">
              <a:spcBef>
                <a:spcPts val="1200"/>
              </a:spcBef>
              <a:buNone/>
              <a:defRPr sz="16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4"/>
          <p:cNvSpPr>
            <a:spLocks noGrp="1"/>
          </p:cNvSpPr>
          <p:nvPr>
            <p:ph type="ftr" sz="quarter" idx="11"/>
          </p:nvPr>
        </p:nvSpPr>
        <p:spPr/>
        <p:txBody>
          <a:bodyPr/>
          <a:lstStyle/>
          <a:p>
            <a:endParaRPr/>
          </a:p>
        </p:txBody>
      </p:sp>
      <p:sp>
        <p:nvSpPr>
          <p:cNvPr id="5" name="Date Placeholder 5"/>
          <p:cNvSpPr>
            <a:spLocks noGrp="1"/>
          </p:cNvSpPr>
          <p:nvPr>
            <p:ph type="dt" sz="half" idx="10"/>
          </p:nvPr>
        </p:nvSpPr>
        <p:spPr/>
        <p:txBody>
          <a:bodyPr/>
          <a:lstStyle/>
          <a:p>
            <a:fld id="{9E583DDF-CA54-461A-A486-592D2374C532}" type="datetimeFigureOut">
              <a:rPr lang="en-US"/>
              <a:t>7/8/2017</a:t>
            </a:fld>
            <a:endParaRPr/>
          </a:p>
        </p:txBody>
      </p:sp>
      <p:sp>
        <p:nvSpPr>
          <p:cNvPr id="7" name="Slide Number Placeholder 6"/>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32460101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3"/>
          <p:cNvSpPr>
            <a:spLocks noGrp="1"/>
          </p:cNvSpPr>
          <p:nvPr>
            <p:ph type="ftr" sz="quarter" idx="11"/>
          </p:nvPr>
        </p:nvSpPr>
        <p:spPr/>
        <p:txBody>
          <a:bodyPr/>
          <a:lstStyle/>
          <a:p>
            <a:endParaRPr/>
          </a:p>
        </p:txBody>
      </p:sp>
      <p:sp>
        <p:nvSpPr>
          <p:cNvPr id="4" name="Date Placeholder 4"/>
          <p:cNvSpPr>
            <a:spLocks noGrp="1"/>
          </p:cNvSpPr>
          <p:nvPr>
            <p:ph type="dt" sz="half" idx="10"/>
          </p:nvPr>
        </p:nvSpPr>
        <p:spPr/>
        <p:txBody>
          <a:bodyPr/>
          <a:lstStyle/>
          <a:p>
            <a:fld id="{9E583DDF-CA54-461A-A486-592D2374C532}" type="datetimeFigureOut">
              <a:rPr lang="en-US"/>
              <a:t>7/8/2017</a:t>
            </a:fld>
            <a:endParaRPr/>
          </a:p>
        </p:txBody>
      </p:sp>
      <p:sp>
        <p:nvSpPr>
          <p:cNvPr id="6" name="Slide Number Placeholder 5"/>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27419155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274638"/>
            <a:ext cx="2628900" cy="5897562"/>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838200" y="274638"/>
            <a:ext cx="7734300" cy="5897562"/>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3"/>
          <p:cNvSpPr>
            <a:spLocks noGrp="1"/>
          </p:cNvSpPr>
          <p:nvPr>
            <p:ph type="ftr" sz="quarter" idx="11"/>
          </p:nvPr>
        </p:nvSpPr>
        <p:spPr/>
        <p:txBody>
          <a:bodyPr/>
          <a:lstStyle/>
          <a:p>
            <a:endParaRPr/>
          </a:p>
        </p:txBody>
      </p:sp>
      <p:sp>
        <p:nvSpPr>
          <p:cNvPr id="4" name="Date Placeholder 4"/>
          <p:cNvSpPr>
            <a:spLocks noGrp="1"/>
          </p:cNvSpPr>
          <p:nvPr>
            <p:ph type="dt" sz="half" idx="10"/>
          </p:nvPr>
        </p:nvSpPr>
        <p:spPr/>
        <p:txBody>
          <a:bodyPr/>
          <a:lstStyle/>
          <a:p>
            <a:fld id="{9E583DDF-CA54-461A-A486-592D2374C532}" type="datetimeFigureOut">
              <a:rPr lang="en-US"/>
              <a:t>7/8/2017</a:t>
            </a:fld>
            <a:endParaRPr/>
          </a:p>
        </p:txBody>
      </p:sp>
      <p:sp>
        <p:nvSpPr>
          <p:cNvPr id="6" name="Slide Number Placeholder 5"/>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32658442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6pPr>
              <a:defRPr/>
            </a:lvl6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3"/>
          <p:cNvSpPr>
            <a:spLocks noGrp="1"/>
          </p:cNvSpPr>
          <p:nvPr>
            <p:ph type="ftr" sz="quarter" idx="11"/>
          </p:nvPr>
        </p:nvSpPr>
        <p:spPr/>
        <p:txBody>
          <a:bodyPr/>
          <a:lstStyle/>
          <a:p>
            <a:endParaRPr dirty="0"/>
          </a:p>
        </p:txBody>
      </p:sp>
      <p:sp>
        <p:nvSpPr>
          <p:cNvPr id="4" name="Date Placeholder 4"/>
          <p:cNvSpPr>
            <a:spLocks noGrp="1"/>
          </p:cNvSpPr>
          <p:nvPr>
            <p:ph type="dt" sz="half" idx="10"/>
          </p:nvPr>
        </p:nvSpPr>
        <p:spPr/>
        <p:txBody>
          <a:bodyPr/>
          <a:lstStyle/>
          <a:p>
            <a:fld id="{9E583DDF-CA54-461A-A486-592D2374C532}" type="datetimeFigureOut">
              <a:rPr lang="en-US"/>
              <a:t>7/8/2017</a:t>
            </a:fld>
            <a:endParaRPr/>
          </a:p>
        </p:txBody>
      </p:sp>
      <p:sp>
        <p:nvSpPr>
          <p:cNvPr id="6" name="Slide Number Placeholder 5"/>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28975629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7" name="Rectangle 1"/>
          <p:cNvSpPr/>
          <p:nvPr/>
        </p:nvSpPr>
        <p:spPr bwMode="ltGray">
          <a:xfrm>
            <a:off x="0" y="0"/>
            <a:ext cx="12188826" cy="457200"/>
          </a:xfrm>
          <a:prstGeom prst="rect">
            <a:avLst/>
          </a:prstGeom>
          <a:gradFill flip="none" rotWithShape="1">
            <a:gsLst>
              <a:gs pos="100000">
                <a:schemeClr val="tx2">
                  <a:lumMod val="75000"/>
                </a:schemeClr>
              </a:gs>
              <a:gs pos="0">
                <a:schemeClr val="tx2"/>
              </a:gs>
            </a:gsLst>
            <a:path path="circle">
              <a:fillToRect l="50000" t="50000" r="50000" b="50000"/>
            </a:path>
            <a:tileRect/>
          </a:gradFill>
          <a:ln w="9525" cap="flat" cmpd="sng" algn="ctr">
            <a:noFill/>
            <a:prstDash val="solid"/>
          </a:ln>
          <a:effectLst/>
        </p:spPr>
        <p:txBody>
          <a:bodyPr rtlCol="0" anchor="ctr"/>
          <a:lstStyle/>
          <a:p>
            <a:pPr marR="0" lvl="0" indent="0" algn="ctr" fontAlgn="auto">
              <a:lnSpc>
                <a:spcPct val="100000"/>
              </a:lnSpc>
              <a:spcBef>
                <a:spcPts val="0"/>
              </a:spcBef>
              <a:spcAft>
                <a:spcPts val="0"/>
              </a:spcAft>
              <a:buClrTx/>
              <a:buSzTx/>
              <a:buFontTx/>
              <a:buNone/>
              <a:tabLst/>
            </a:pPr>
            <a:endParaRPr kumimoji="0" b="0" i="0" u="none" strike="noStrike" kern="0" cap="none" spc="0" normalizeH="0" baseline="0">
              <a:ln>
                <a:noFill/>
              </a:ln>
              <a:solidFill>
                <a:prstClr val="white"/>
              </a:solidFill>
              <a:effectLst/>
              <a:uLnTx/>
              <a:uFillTx/>
              <a:latin typeface="Euphemia"/>
            </a:endParaRPr>
          </a:p>
        </p:txBody>
      </p:sp>
      <p:sp>
        <p:nvSpPr>
          <p:cNvPr id="8" name="Rectangle 2"/>
          <p:cNvSpPr/>
          <p:nvPr/>
        </p:nvSpPr>
        <p:spPr bwMode="white">
          <a:xfrm>
            <a:off x="-1" y="411480"/>
            <a:ext cx="12188826" cy="4572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1524000" y="1143000"/>
            <a:ext cx="9144000" cy="2667000"/>
          </a:xfrm>
        </p:spPr>
        <p:txBody>
          <a:bodyPr anchor="b">
            <a:normAutofit/>
          </a:bodyPr>
          <a:lstStyle>
            <a:lvl1pPr algn="ctr">
              <a:defRPr sz="5200" b="0"/>
            </a:lvl1pPr>
          </a:lstStyle>
          <a:p>
            <a:r>
              <a:rPr lang="en-US"/>
              <a:t>Click to edit Master title style</a:t>
            </a:r>
            <a:endParaRPr/>
          </a:p>
        </p:txBody>
      </p:sp>
      <p:sp>
        <p:nvSpPr>
          <p:cNvPr id="3" name="Text Placeholder 2"/>
          <p:cNvSpPr>
            <a:spLocks noGrp="1"/>
          </p:cNvSpPr>
          <p:nvPr>
            <p:ph type="body" idx="1"/>
          </p:nvPr>
        </p:nvSpPr>
        <p:spPr>
          <a:xfrm>
            <a:off x="1524000" y="3810000"/>
            <a:ext cx="9144000" cy="1143000"/>
          </a:xfrm>
        </p:spPr>
        <p:txBody>
          <a:bodyPr anchor="t">
            <a:normAutofit/>
          </a:bodyPr>
          <a:lstStyle>
            <a:lvl1pPr marL="0" indent="0" algn="ctr">
              <a:spcBef>
                <a:spcPts val="0"/>
              </a:spcBef>
              <a:buNone/>
              <a:defRPr sz="2400" cap="none"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5" name="Footer Placeholder 3"/>
          <p:cNvSpPr>
            <a:spLocks noGrp="1"/>
          </p:cNvSpPr>
          <p:nvPr>
            <p:ph type="ftr" sz="quarter" idx="11"/>
          </p:nvPr>
        </p:nvSpPr>
        <p:spPr/>
        <p:txBody>
          <a:bodyPr/>
          <a:lstStyle/>
          <a:p>
            <a:endParaRPr/>
          </a:p>
        </p:txBody>
      </p:sp>
      <p:sp>
        <p:nvSpPr>
          <p:cNvPr id="4" name="Date Placeholder 4"/>
          <p:cNvSpPr>
            <a:spLocks noGrp="1"/>
          </p:cNvSpPr>
          <p:nvPr>
            <p:ph type="dt" sz="half" idx="10"/>
          </p:nvPr>
        </p:nvSpPr>
        <p:spPr/>
        <p:txBody>
          <a:bodyPr/>
          <a:lstStyle/>
          <a:p>
            <a:fld id="{9E583DDF-CA54-461A-A486-592D2374C532}" type="datetimeFigureOut">
              <a:rPr lang="en-US"/>
              <a:t>7/8/2017</a:t>
            </a:fld>
            <a:endParaRPr/>
          </a:p>
        </p:txBody>
      </p:sp>
      <p:sp>
        <p:nvSpPr>
          <p:cNvPr id="6" name="Slide Number Placeholder 5"/>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669276230"/>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Alternate 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524000" y="1143000"/>
            <a:ext cx="9144000" cy="2667000"/>
          </a:xfrm>
        </p:spPr>
        <p:txBody>
          <a:bodyPr anchor="b">
            <a:normAutofit/>
          </a:bodyPr>
          <a:lstStyle>
            <a:lvl1pPr algn="ctr">
              <a:defRPr sz="5200" b="0">
                <a:solidFill>
                  <a:schemeClr val="tx1"/>
                </a:solidFill>
              </a:defRPr>
            </a:lvl1pPr>
          </a:lstStyle>
          <a:p>
            <a:r>
              <a:rPr lang="en-US"/>
              <a:t>Click to edit Master title style</a:t>
            </a:r>
            <a:endParaRPr/>
          </a:p>
        </p:txBody>
      </p:sp>
      <p:sp>
        <p:nvSpPr>
          <p:cNvPr id="3" name="Text Placeholder 2"/>
          <p:cNvSpPr>
            <a:spLocks noGrp="1"/>
          </p:cNvSpPr>
          <p:nvPr>
            <p:ph type="body" idx="1"/>
          </p:nvPr>
        </p:nvSpPr>
        <p:spPr>
          <a:xfrm>
            <a:off x="1522413" y="3810000"/>
            <a:ext cx="9144000" cy="1143000"/>
          </a:xfrm>
        </p:spPr>
        <p:txBody>
          <a:bodyPr anchor="t">
            <a:normAutofit/>
          </a:bodyPr>
          <a:lstStyle>
            <a:lvl1pPr marL="0" indent="0" algn="ctr">
              <a:spcBef>
                <a:spcPts val="0"/>
              </a:spcBef>
              <a:buNone/>
              <a:defRPr sz="2400" cap="none"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5" name="Footer Placeholder 3"/>
          <p:cNvSpPr>
            <a:spLocks noGrp="1"/>
          </p:cNvSpPr>
          <p:nvPr>
            <p:ph type="ftr" sz="quarter" idx="11"/>
          </p:nvPr>
        </p:nvSpPr>
        <p:spPr/>
        <p:txBody>
          <a:bodyPr/>
          <a:lstStyle>
            <a:lvl1pPr>
              <a:defRPr>
                <a:solidFill>
                  <a:schemeClr val="tx2"/>
                </a:solidFill>
              </a:defRPr>
            </a:lvl1pPr>
          </a:lstStyle>
          <a:p>
            <a:endParaRPr/>
          </a:p>
        </p:txBody>
      </p:sp>
      <p:sp>
        <p:nvSpPr>
          <p:cNvPr id="4" name="Date Placeholder 4"/>
          <p:cNvSpPr>
            <a:spLocks noGrp="1"/>
          </p:cNvSpPr>
          <p:nvPr>
            <p:ph type="dt" sz="half" idx="10"/>
          </p:nvPr>
        </p:nvSpPr>
        <p:spPr/>
        <p:txBody>
          <a:bodyPr/>
          <a:lstStyle>
            <a:lvl1pPr>
              <a:defRPr>
                <a:solidFill>
                  <a:schemeClr val="tx2"/>
                </a:solidFill>
              </a:defRPr>
            </a:lvl1pPr>
          </a:lstStyle>
          <a:p>
            <a:fld id="{9E583DDF-CA54-461A-A486-592D2374C532}" type="datetimeFigureOut">
              <a:rPr lang="en-US"/>
              <a:pPr/>
              <a:t>7/8/2017</a:t>
            </a:fld>
            <a:endParaRPr/>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CA8D9AD5-F248-4919-864A-CFD76CC027D6}" type="slidenum">
              <a:rPr/>
              <a:pPr/>
              <a:t>‹#›</a:t>
            </a:fld>
            <a:endParaRPr/>
          </a:p>
        </p:txBody>
      </p:sp>
    </p:spTree>
    <p:extLst>
      <p:ext uri="{BB962C8B-B14F-4D97-AF65-F5344CB8AC3E}">
        <p14:creationId xmlns:p14="http://schemas.microsoft.com/office/powerpoint/2010/main" val="1538400174"/>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1341120" y="1901952"/>
            <a:ext cx="4572000" cy="4123944"/>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6278880" y="1901952"/>
            <a:ext cx="4572000" cy="4123944"/>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6" name="Footer Placeholder 4"/>
          <p:cNvSpPr>
            <a:spLocks noGrp="1"/>
          </p:cNvSpPr>
          <p:nvPr>
            <p:ph type="ftr" sz="quarter" idx="11"/>
          </p:nvPr>
        </p:nvSpPr>
        <p:spPr/>
        <p:txBody>
          <a:bodyPr/>
          <a:lstStyle/>
          <a:p>
            <a:endParaRPr/>
          </a:p>
        </p:txBody>
      </p:sp>
      <p:sp>
        <p:nvSpPr>
          <p:cNvPr id="5" name="Date Placeholder 5"/>
          <p:cNvSpPr>
            <a:spLocks noGrp="1"/>
          </p:cNvSpPr>
          <p:nvPr>
            <p:ph type="dt" sz="half" idx="10"/>
          </p:nvPr>
        </p:nvSpPr>
        <p:spPr/>
        <p:txBody>
          <a:bodyPr/>
          <a:lstStyle/>
          <a:p>
            <a:fld id="{9DD7D43D-6574-4C7B-808D-C6C12215A4D4}" type="datetimeFigureOut">
              <a:rPr lang="en-US"/>
              <a:t>7/8/2017</a:t>
            </a:fld>
            <a:endParaRPr/>
          </a:p>
        </p:txBody>
      </p:sp>
      <p:sp>
        <p:nvSpPr>
          <p:cNvPr id="7" name="Slide Number Placeholder 6"/>
          <p:cNvSpPr>
            <a:spLocks noGrp="1"/>
          </p:cNvSpPr>
          <p:nvPr>
            <p:ph type="sldNum" sz="quarter" idx="12"/>
          </p:nvPr>
        </p:nvSpPr>
        <p:spPr/>
        <p:txBody>
          <a:bodyPr/>
          <a:lstStyle/>
          <a:p>
            <a:fld id="{A0ECE5F2-81AA-4605-B028-6FBA391056AF}" type="slidenum">
              <a:rPr/>
              <a:t>‹#›</a:t>
            </a:fld>
            <a:endParaRPr/>
          </a:p>
        </p:txBody>
      </p:sp>
    </p:spTree>
    <p:extLst>
      <p:ext uri="{BB962C8B-B14F-4D97-AF65-F5344CB8AC3E}">
        <p14:creationId xmlns:p14="http://schemas.microsoft.com/office/powerpoint/2010/main" val="5008626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Text Placeholder 2"/>
          <p:cNvSpPr>
            <a:spLocks noGrp="1"/>
          </p:cNvSpPr>
          <p:nvPr>
            <p:ph type="body" idx="1"/>
          </p:nvPr>
        </p:nvSpPr>
        <p:spPr>
          <a:xfrm>
            <a:off x="1341120" y="1837464"/>
            <a:ext cx="4572000" cy="766588"/>
          </a:xfrm>
        </p:spPr>
        <p:txBody>
          <a:bodyPr anchor="ctr">
            <a:normAutofit/>
          </a:bodyPr>
          <a:lstStyle>
            <a:lvl1pPr marL="0" indent="0">
              <a:spcBef>
                <a:spcPts val="0"/>
              </a:spcBef>
              <a:buNone/>
              <a:defRPr sz="2200" b="0"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341120" y="2740732"/>
            <a:ext cx="4572000" cy="3288847"/>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6278880" y="1837464"/>
            <a:ext cx="4572000" cy="766588"/>
          </a:xfrm>
        </p:spPr>
        <p:txBody>
          <a:bodyPr anchor="ctr">
            <a:normAutofit/>
          </a:bodyPr>
          <a:lstStyle>
            <a:lvl1pPr marL="0" indent="0">
              <a:spcBef>
                <a:spcPts val="0"/>
              </a:spcBef>
              <a:buNone/>
              <a:defRPr sz="2200" b="0"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78880" y="2740732"/>
            <a:ext cx="4572000" cy="3288847"/>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8" name="Footer Placeholder 6"/>
          <p:cNvSpPr>
            <a:spLocks noGrp="1"/>
          </p:cNvSpPr>
          <p:nvPr>
            <p:ph type="ftr" sz="quarter" idx="11"/>
          </p:nvPr>
        </p:nvSpPr>
        <p:spPr/>
        <p:txBody>
          <a:bodyPr/>
          <a:lstStyle/>
          <a:p>
            <a:endParaRPr/>
          </a:p>
        </p:txBody>
      </p:sp>
      <p:sp>
        <p:nvSpPr>
          <p:cNvPr id="7" name="Date Placeholder 7"/>
          <p:cNvSpPr>
            <a:spLocks noGrp="1"/>
          </p:cNvSpPr>
          <p:nvPr>
            <p:ph type="dt" sz="half" idx="10"/>
          </p:nvPr>
        </p:nvSpPr>
        <p:spPr/>
        <p:txBody>
          <a:bodyPr/>
          <a:lstStyle/>
          <a:p>
            <a:fld id="{9E583DDF-CA54-461A-A486-592D2374C532}" type="datetimeFigureOut">
              <a:rPr lang="en-US"/>
              <a:t>7/8/2017</a:t>
            </a:fld>
            <a:endParaRPr/>
          </a:p>
        </p:txBody>
      </p:sp>
      <p:sp>
        <p:nvSpPr>
          <p:cNvPr id="9" name="Slide Number Placeholder 8"/>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14165304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4" name="Footer Placeholder 2"/>
          <p:cNvSpPr>
            <a:spLocks noGrp="1"/>
          </p:cNvSpPr>
          <p:nvPr>
            <p:ph type="ftr" sz="quarter" idx="11"/>
          </p:nvPr>
        </p:nvSpPr>
        <p:spPr/>
        <p:txBody>
          <a:bodyPr/>
          <a:lstStyle/>
          <a:p>
            <a:endParaRPr/>
          </a:p>
        </p:txBody>
      </p:sp>
      <p:sp>
        <p:nvSpPr>
          <p:cNvPr id="3" name="Date Placeholder 3"/>
          <p:cNvSpPr>
            <a:spLocks noGrp="1"/>
          </p:cNvSpPr>
          <p:nvPr>
            <p:ph type="dt" sz="half" idx="10"/>
          </p:nvPr>
        </p:nvSpPr>
        <p:spPr/>
        <p:txBody>
          <a:bodyPr/>
          <a:lstStyle/>
          <a:p>
            <a:fld id="{9E583DDF-CA54-461A-A486-592D2374C532}" type="datetimeFigureOut">
              <a:rPr lang="en-US"/>
              <a:t>7/8/2017</a:t>
            </a:fld>
            <a:endParaRPr/>
          </a:p>
        </p:txBody>
      </p:sp>
      <p:sp>
        <p:nvSpPr>
          <p:cNvPr id="5" name="Slide Number Placeholder 4"/>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4601843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Footer Placeholder 1"/>
          <p:cNvSpPr>
            <a:spLocks noGrp="1"/>
          </p:cNvSpPr>
          <p:nvPr>
            <p:ph type="ftr" sz="quarter" idx="11"/>
          </p:nvPr>
        </p:nvSpPr>
        <p:spPr/>
        <p:txBody>
          <a:bodyPr/>
          <a:lstStyle>
            <a:lvl1pPr>
              <a:defRPr>
                <a:solidFill>
                  <a:schemeClr val="tx2"/>
                </a:solidFill>
              </a:defRPr>
            </a:lvl1pPr>
          </a:lstStyle>
          <a:p>
            <a:endParaRPr/>
          </a:p>
        </p:txBody>
      </p:sp>
      <p:sp>
        <p:nvSpPr>
          <p:cNvPr id="2" name="Date Placeholder 2"/>
          <p:cNvSpPr>
            <a:spLocks noGrp="1"/>
          </p:cNvSpPr>
          <p:nvPr>
            <p:ph type="dt" sz="half" idx="10"/>
          </p:nvPr>
        </p:nvSpPr>
        <p:spPr/>
        <p:txBody>
          <a:bodyPr/>
          <a:lstStyle>
            <a:lvl1pPr>
              <a:defRPr>
                <a:solidFill>
                  <a:schemeClr val="tx2"/>
                </a:solidFill>
              </a:defRPr>
            </a:lvl1pPr>
          </a:lstStyle>
          <a:p>
            <a:fld id="{9E583DDF-CA54-461A-A486-592D2374C532}" type="datetimeFigureOut">
              <a:rPr lang="en-US"/>
              <a:pPr/>
              <a:t>7/8/2017</a:t>
            </a:fld>
            <a:endParaRPr/>
          </a:p>
        </p:txBody>
      </p:sp>
      <p:sp>
        <p:nvSpPr>
          <p:cNvPr id="4" name="Slide Number Placeholder 3"/>
          <p:cNvSpPr>
            <a:spLocks noGrp="1"/>
          </p:cNvSpPr>
          <p:nvPr>
            <p:ph type="sldNum" sz="quarter" idx="12"/>
          </p:nvPr>
        </p:nvSpPr>
        <p:spPr/>
        <p:txBody>
          <a:bodyPr/>
          <a:lstStyle>
            <a:lvl1pPr>
              <a:defRPr>
                <a:solidFill>
                  <a:schemeClr val="tx2"/>
                </a:solidFill>
              </a:defRPr>
            </a:lvl1pPr>
          </a:lstStyle>
          <a:p>
            <a:fld id="{CA8D9AD5-F248-4919-864A-CFD76CC027D6}" type="slidenum">
              <a:rPr/>
              <a:pPr/>
              <a:t>‹#›</a:t>
            </a:fld>
            <a:endParaRPr/>
          </a:p>
        </p:txBody>
      </p:sp>
    </p:spTree>
    <p:extLst>
      <p:ext uri="{BB962C8B-B14F-4D97-AF65-F5344CB8AC3E}">
        <p14:creationId xmlns:p14="http://schemas.microsoft.com/office/powerpoint/2010/main" val="37148276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60412" y="2362200"/>
            <a:ext cx="3200400" cy="1990725"/>
          </a:xfrm>
        </p:spPr>
        <p:txBody>
          <a:bodyPr anchor="b">
            <a:normAutofit/>
          </a:bodyPr>
          <a:lstStyle>
            <a:lvl1pPr>
              <a:defRPr sz="3400" b="0"/>
            </a:lvl1pPr>
          </a:lstStyle>
          <a:p>
            <a:r>
              <a:rPr lang="en-US"/>
              <a:t>Click to edit Master title style</a:t>
            </a:r>
            <a:endParaRPr/>
          </a:p>
        </p:txBody>
      </p:sp>
      <p:sp>
        <p:nvSpPr>
          <p:cNvPr id="4" name="Text Placeholder 3"/>
          <p:cNvSpPr>
            <a:spLocks noGrp="1"/>
          </p:cNvSpPr>
          <p:nvPr>
            <p:ph type="body" sz="half" idx="2"/>
          </p:nvPr>
        </p:nvSpPr>
        <p:spPr>
          <a:xfrm>
            <a:off x="760412" y="4367308"/>
            <a:ext cx="3200400" cy="1622012"/>
          </a:xfrm>
        </p:spPr>
        <p:txBody>
          <a:bodyPr>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Content Placeholder 2"/>
          <p:cNvSpPr>
            <a:spLocks noGrp="1"/>
          </p:cNvSpPr>
          <p:nvPr>
            <p:ph idx="1"/>
          </p:nvPr>
        </p:nvSpPr>
        <p:spPr>
          <a:xfrm>
            <a:off x="4494212" y="685800"/>
            <a:ext cx="7239001" cy="54864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6" name="Footer Placeholder 4"/>
          <p:cNvSpPr>
            <a:spLocks noGrp="1"/>
          </p:cNvSpPr>
          <p:nvPr>
            <p:ph type="ftr" sz="quarter" idx="11"/>
          </p:nvPr>
        </p:nvSpPr>
        <p:spPr/>
        <p:txBody>
          <a:bodyPr/>
          <a:lstStyle/>
          <a:p>
            <a:endParaRPr/>
          </a:p>
        </p:txBody>
      </p:sp>
      <p:sp>
        <p:nvSpPr>
          <p:cNvPr id="5" name="Date Placeholder 5"/>
          <p:cNvSpPr>
            <a:spLocks noGrp="1"/>
          </p:cNvSpPr>
          <p:nvPr>
            <p:ph type="dt" sz="half" idx="10"/>
          </p:nvPr>
        </p:nvSpPr>
        <p:spPr/>
        <p:txBody>
          <a:bodyPr/>
          <a:lstStyle/>
          <a:p>
            <a:fld id="{9E583DDF-CA54-461A-A486-592D2374C532}" type="datetimeFigureOut">
              <a:rPr lang="en-US"/>
              <a:t>7/8/2017</a:t>
            </a:fld>
            <a:endParaRPr/>
          </a:p>
        </p:txBody>
      </p:sp>
      <p:sp>
        <p:nvSpPr>
          <p:cNvPr id="7" name="Slide Number Placeholder 6"/>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11750331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41120" y="467360"/>
            <a:ext cx="9509760" cy="1233424"/>
          </a:xfrm>
          <a:prstGeom prst="rect">
            <a:avLst/>
          </a:prstGeom>
        </p:spPr>
        <p:txBody>
          <a:bodyPr vert="horz" lIns="91440" tIns="45720" rIns="91440" bIns="45720" rtlCol="0" anchor="b">
            <a:normAutofit/>
          </a:bodyPr>
          <a:lstStyle/>
          <a:p>
            <a:r>
              <a:rPr lang="en-US"/>
              <a:t>Click to edit Master title style</a:t>
            </a:r>
            <a:endParaRPr/>
          </a:p>
        </p:txBody>
      </p:sp>
      <p:sp>
        <p:nvSpPr>
          <p:cNvPr id="3" name="Text Placeholder 2"/>
          <p:cNvSpPr>
            <a:spLocks noGrp="1"/>
          </p:cNvSpPr>
          <p:nvPr>
            <p:ph type="body" idx="1"/>
          </p:nvPr>
        </p:nvSpPr>
        <p:spPr>
          <a:xfrm>
            <a:off x="1341120" y="1901952"/>
            <a:ext cx="9509760" cy="4127627"/>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7" name="Rectangle 3"/>
          <p:cNvSpPr/>
          <p:nvPr/>
        </p:nvSpPr>
        <p:spPr bwMode="ltGray">
          <a:xfrm>
            <a:off x="1587" y="6583680"/>
            <a:ext cx="12188826" cy="274320"/>
          </a:xfrm>
          <a:prstGeom prst="rect">
            <a:avLst/>
          </a:prstGeom>
          <a:gradFill flip="none" rotWithShape="1">
            <a:gsLst>
              <a:gs pos="100000">
                <a:schemeClr val="tx2">
                  <a:lumMod val="75000"/>
                </a:schemeClr>
              </a:gs>
              <a:gs pos="0">
                <a:schemeClr val="tx2"/>
              </a:gs>
            </a:gsLst>
            <a:path path="circle">
              <a:fillToRect l="50000" t="50000" r="50000" b="50000"/>
            </a:path>
            <a:tileRect/>
          </a:gradFill>
          <a:ln w="9525" cap="flat" cmpd="sng" algn="ctr">
            <a:noFill/>
            <a:prstDash val="solid"/>
          </a:ln>
          <a:effectLst/>
        </p:spPr>
        <p:txBody>
          <a:bodyPr rtlCol="0" anchor="ctr"/>
          <a:lstStyle/>
          <a:p>
            <a:pPr marR="0" lvl="0" indent="0" algn="ctr" fontAlgn="auto">
              <a:lnSpc>
                <a:spcPct val="100000"/>
              </a:lnSpc>
              <a:spcBef>
                <a:spcPts val="0"/>
              </a:spcBef>
              <a:spcAft>
                <a:spcPts val="0"/>
              </a:spcAft>
              <a:buClrTx/>
              <a:buSzTx/>
              <a:buFontTx/>
              <a:buNone/>
              <a:tabLst/>
            </a:pPr>
            <a:endParaRPr kumimoji="0" b="0" i="0" u="none" strike="noStrike" kern="0" cap="none" spc="0" normalizeH="0" baseline="0">
              <a:ln>
                <a:noFill/>
              </a:ln>
              <a:solidFill>
                <a:prstClr val="white"/>
              </a:solidFill>
              <a:effectLst/>
              <a:uLnTx/>
              <a:uFillTx/>
              <a:latin typeface="Euphemia"/>
            </a:endParaRPr>
          </a:p>
        </p:txBody>
      </p:sp>
      <p:sp>
        <p:nvSpPr>
          <p:cNvPr id="5" name="Footer Placeholder 4"/>
          <p:cNvSpPr>
            <a:spLocks noGrp="1"/>
          </p:cNvSpPr>
          <p:nvPr>
            <p:ph type="ftr" sz="quarter" idx="3"/>
          </p:nvPr>
        </p:nvSpPr>
        <p:spPr>
          <a:xfrm>
            <a:off x="1341120" y="6614494"/>
            <a:ext cx="7159752" cy="237744"/>
          </a:xfrm>
          <a:prstGeom prst="rect">
            <a:avLst/>
          </a:prstGeom>
        </p:spPr>
        <p:txBody>
          <a:bodyPr vert="horz" lIns="91440" tIns="45720" rIns="91440" bIns="45720" rtlCol="0" anchor="ctr"/>
          <a:lstStyle>
            <a:lvl1pPr algn="l">
              <a:defRPr sz="1100" cap="all" baseline="0">
                <a:solidFill>
                  <a:schemeClr val="bg2"/>
                </a:solidFill>
              </a:defRPr>
            </a:lvl1pPr>
          </a:lstStyle>
          <a:p>
            <a:endParaRPr lang="en-US" dirty="0"/>
          </a:p>
        </p:txBody>
      </p:sp>
      <p:sp>
        <p:nvSpPr>
          <p:cNvPr id="8" name="Rectangle 5"/>
          <p:cNvSpPr/>
          <p:nvPr/>
        </p:nvSpPr>
        <p:spPr bwMode="white">
          <a:xfrm>
            <a:off x="1587" y="6583680"/>
            <a:ext cx="12188826" cy="4572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a:p>
        </p:txBody>
      </p:sp>
      <p:sp>
        <p:nvSpPr>
          <p:cNvPr id="4" name="Date Placeholder 6"/>
          <p:cNvSpPr>
            <a:spLocks noGrp="1"/>
          </p:cNvSpPr>
          <p:nvPr>
            <p:ph type="dt" sz="half" idx="2"/>
          </p:nvPr>
        </p:nvSpPr>
        <p:spPr>
          <a:xfrm>
            <a:off x="8875776" y="6614494"/>
            <a:ext cx="960120" cy="237744"/>
          </a:xfrm>
          <a:prstGeom prst="rect">
            <a:avLst/>
          </a:prstGeom>
        </p:spPr>
        <p:txBody>
          <a:bodyPr vert="horz" lIns="91440" tIns="45720" rIns="91440" bIns="45720" rtlCol="0" anchor="ctr"/>
          <a:lstStyle>
            <a:lvl1pPr algn="r">
              <a:defRPr sz="1100">
                <a:solidFill>
                  <a:schemeClr val="bg2"/>
                </a:solidFill>
              </a:defRPr>
            </a:lvl1pPr>
          </a:lstStyle>
          <a:p>
            <a:fld id="{9E583DDF-CA54-461A-A486-592D2374C532}" type="datetimeFigureOut">
              <a:rPr lang="en-US" smtClean="0"/>
              <a:pPr/>
              <a:t>7/8/2017</a:t>
            </a:fld>
            <a:endParaRPr lang="en-US"/>
          </a:p>
        </p:txBody>
      </p:sp>
      <p:sp>
        <p:nvSpPr>
          <p:cNvPr id="6" name="Slide Number Placeholder 7"/>
          <p:cNvSpPr>
            <a:spLocks noGrp="1"/>
          </p:cNvSpPr>
          <p:nvPr>
            <p:ph type="sldNum" sz="quarter" idx="4"/>
          </p:nvPr>
        </p:nvSpPr>
        <p:spPr>
          <a:xfrm>
            <a:off x="10210800" y="6614494"/>
            <a:ext cx="640080" cy="237744"/>
          </a:xfrm>
          <a:prstGeom prst="rect">
            <a:avLst/>
          </a:prstGeom>
        </p:spPr>
        <p:txBody>
          <a:bodyPr vert="horz" lIns="91440" tIns="45720" rIns="91440" bIns="45720" rtlCol="0" anchor="ctr"/>
          <a:lstStyle>
            <a:lvl1pPr algn="r">
              <a:defRPr sz="1100">
                <a:solidFill>
                  <a:schemeClr val="bg2"/>
                </a:solidFill>
              </a:defRPr>
            </a:lvl1pPr>
          </a:lstStyle>
          <a:p>
            <a:fld id="{CA8D9AD5-F248-4919-864A-CFD76CC027D6}" type="slidenum">
              <a:rPr lang="en-US" smtClean="0"/>
              <a:pPr/>
              <a:t>‹#›</a:t>
            </a:fld>
            <a:endParaRPr lang="en-US"/>
          </a:p>
        </p:txBody>
      </p:sp>
    </p:spTree>
    <p:extLst>
      <p:ext uri="{BB962C8B-B14F-4D97-AF65-F5344CB8AC3E}">
        <p14:creationId xmlns:p14="http://schemas.microsoft.com/office/powerpoint/2010/main" val="252008012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marL="0" indent="0" algn="l" defTabSz="914400" rtl="0" eaLnBrk="1" latinLnBrk="0" hangingPunct="1">
        <a:lnSpc>
          <a:spcPct val="90000"/>
        </a:lnSpc>
        <a:spcBef>
          <a:spcPct val="0"/>
        </a:spcBef>
        <a:buFont typeface="Arial" pitchFamily="34" charset="0"/>
        <a:buNone/>
        <a:defRPr sz="3400" kern="1200">
          <a:solidFill>
            <a:schemeClr val="tx2">
              <a:lumMod val="75000"/>
            </a:schemeClr>
          </a:solidFill>
          <a:latin typeface="+mj-lt"/>
          <a:ea typeface="+mj-ea"/>
          <a:cs typeface="+mj-cs"/>
        </a:defRPr>
      </a:lvl1pPr>
    </p:titleStyle>
    <p:bodyStyle>
      <a:lvl1pPr marL="274320" indent="-228600" algn="l" defTabSz="914400" rtl="0" eaLnBrk="1" latinLnBrk="0" hangingPunct="1">
        <a:lnSpc>
          <a:spcPct val="90000"/>
        </a:lnSpc>
        <a:spcBef>
          <a:spcPts val="1800"/>
        </a:spcBef>
        <a:buClr>
          <a:schemeClr val="tx2"/>
        </a:buClr>
        <a:buSzPct val="100000"/>
        <a:buFont typeface="Arial" pitchFamily="34" charset="0"/>
        <a:buChar char="▪"/>
        <a:defRPr sz="2000" kern="1200">
          <a:solidFill>
            <a:schemeClr val="tx2"/>
          </a:solidFill>
          <a:latin typeface="+mn-lt"/>
          <a:ea typeface="+mn-ea"/>
          <a:cs typeface="+mn-cs"/>
        </a:defRPr>
      </a:lvl1pPr>
      <a:lvl2pPr marL="594360" indent="-228600" algn="l" defTabSz="914400" rtl="0" eaLnBrk="1" latinLnBrk="0" hangingPunct="1">
        <a:lnSpc>
          <a:spcPct val="90000"/>
        </a:lnSpc>
        <a:spcBef>
          <a:spcPts val="1000"/>
        </a:spcBef>
        <a:buClr>
          <a:schemeClr val="tx2"/>
        </a:buClr>
        <a:buSzPct val="100000"/>
        <a:buFont typeface="Arial" pitchFamily="34" charset="0"/>
        <a:buChar char="▪"/>
        <a:defRPr sz="1800" kern="1200">
          <a:solidFill>
            <a:schemeClr val="tx2"/>
          </a:solidFill>
          <a:latin typeface="+mn-lt"/>
          <a:ea typeface="+mn-ea"/>
          <a:cs typeface="+mn-cs"/>
        </a:defRPr>
      </a:lvl2pPr>
      <a:lvl3pPr marL="914400" indent="-228600" algn="l" defTabSz="914400" rtl="0" eaLnBrk="1" latinLnBrk="0" hangingPunct="1">
        <a:lnSpc>
          <a:spcPct val="90000"/>
        </a:lnSpc>
        <a:spcBef>
          <a:spcPts val="800"/>
        </a:spcBef>
        <a:buClr>
          <a:schemeClr val="tx2"/>
        </a:buClr>
        <a:buSzPct val="100000"/>
        <a:buFont typeface="Arial" pitchFamily="34" charset="0"/>
        <a:buChar char="▪"/>
        <a:defRPr sz="1600" kern="1200">
          <a:solidFill>
            <a:schemeClr val="tx2"/>
          </a:solidFill>
          <a:latin typeface="+mn-lt"/>
          <a:ea typeface="+mn-ea"/>
          <a:cs typeface="+mn-cs"/>
        </a:defRPr>
      </a:lvl3pPr>
      <a:lvl4pPr marL="1234440" indent="-228600" algn="l" defTabSz="914400" rtl="0" eaLnBrk="1" latinLnBrk="0" hangingPunct="1">
        <a:lnSpc>
          <a:spcPct val="90000"/>
        </a:lnSpc>
        <a:spcBef>
          <a:spcPts val="800"/>
        </a:spcBef>
        <a:buClr>
          <a:schemeClr val="tx2"/>
        </a:buClr>
        <a:buSzPct val="100000"/>
        <a:buFont typeface="Arial" pitchFamily="34" charset="0"/>
        <a:buChar char="▪"/>
        <a:defRPr sz="1400" kern="1200">
          <a:solidFill>
            <a:schemeClr val="tx2"/>
          </a:solidFill>
          <a:latin typeface="+mn-lt"/>
          <a:ea typeface="+mn-ea"/>
          <a:cs typeface="+mn-cs"/>
        </a:defRPr>
      </a:lvl4pPr>
      <a:lvl5pPr marL="1554480" indent="-228600" algn="l" defTabSz="914400" rtl="0" eaLnBrk="1" latinLnBrk="0" hangingPunct="1">
        <a:lnSpc>
          <a:spcPct val="90000"/>
        </a:lnSpc>
        <a:spcBef>
          <a:spcPts val="800"/>
        </a:spcBef>
        <a:buClr>
          <a:schemeClr val="tx2"/>
        </a:buClr>
        <a:buSzPct val="100000"/>
        <a:buFont typeface="Arial" pitchFamily="34" charset="0"/>
        <a:buChar char="▪"/>
        <a:defRPr sz="1400" kern="1200">
          <a:solidFill>
            <a:schemeClr val="tx2"/>
          </a:solidFill>
          <a:latin typeface="+mn-lt"/>
          <a:ea typeface="+mn-ea"/>
          <a:cs typeface="+mn-cs"/>
        </a:defRPr>
      </a:lvl5pPr>
      <a:lvl6pPr marL="1874520" indent="-228600" algn="l" defTabSz="914400" rtl="0" eaLnBrk="1" latinLnBrk="0" hangingPunct="1">
        <a:lnSpc>
          <a:spcPct val="90000"/>
        </a:lnSpc>
        <a:spcBef>
          <a:spcPts val="800"/>
        </a:spcBef>
        <a:buSzPct val="100000"/>
        <a:buFont typeface="Arial" pitchFamily="34" charset="0"/>
        <a:buChar char="▪"/>
        <a:defRPr sz="1400" kern="1200">
          <a:solidFill>
            <a:schemeClr val="tx2"/>
          </a:solidFill>
          <a:latin typeface="+mn-lt"/>
          <a:ea typeface="+mn-ea"/>
          <a:cs typeface="+mn-cs"/>
        </a:defRPr>
      </a:lvl6pPr>
      <a:lvl7pPr marL="2194560" indent="-228600" algn="l" defTabSz="914400" rtl="0" eaLnBrk="1" latinLnBrk="0" hangingPunct="1">
        <a:lnSpc>
          <a:spcPct val="90000"/>
        </a:lnSpc>
        <a:spcBef>
          <a:spcPts val="800"/>
        </a:spcBef>
        <a:buSzPct val="100000"/>
        <a:buFont typeface="Arial" pitchFamily="34" charset="0"/>
        <a:buChar char="▪"/>
        <a:defRPr sz="1400" kern="1200" baseline="0">
          <a:solidFill>
            <a:schemeClr val="tx2"/>
          </a:solidFill>
          <a:latin typeface="+mn-lt"/>
          <a:ea typeface="+mn-ea"/>
          <a:cs typeface="+mn-cs"/>
        </a:defRPr>
      </a:lvl7pPr>
      <a:lvl8pPr marL="2514600" indent="-228600" algn="l" defTabSz="914400" rtl="0" eaLnBrk="1" latinLnBrk="0" hangingPunct="1">
        <a:lnSpc>
          <a:spcPct val="90000"/>
        </a:lnSpc>
        <a:spcBef>
          <a:spcPts val="800"/>
        </a:spcBef>
        <a:buSzPct val="100000"/>
        <a:buFont typeface="Arial" pitchFamily="34" charset="0"/>
        <a:buChar char="▪"/>
        <a:defRPr sz="1400" kern="1200" baseline="0">
          <a:solidFill>
            <a:schemeClr val="tx2"/>
          </a:solidFill>
          <a:latin typeface="+mn-lt"/>
          <a:ea typeface="+mn-ea"/>
          <a:cs typeface="+mn-cs"/>
        </a:defRPr>
      </a:lvl8pPr>
      <a:lvl9pPr marL="2834640" indent="-228600" algn="l" defTabSz="914400" rtl="0" eaLnBrk="1" latinLnBrk="0" hangingPunct="1">
        <a:lnSpc>
          <a:spcPct val="90000"/>
        </a:lnSpc>
        <a:spcBef>
          <a:spcPts val="800"/>
        </a:spcBef>
        <a:buSzPct val="100000"/>
        <a:buFont typeface="Arial" pitchFamily="34" charset="0"/>
        <a:buChar char="▪"/>
        <a:defRPr sz="1400" kern="1200" baseline="0">
          <a:solidFill>
            <a:schemeClr val="tx2"/>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p15:clr>
            <a:srgbClr val="F26B43"/>
          </p15:clr>
        </p15:guide>
        <p15:guide id="2" pos="384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3999" y="4611757"/>
            <a:ext cx="9144002" cy="1331843"/>
          </a:xfrm>
        </p:spPr>
        <p:txBody>
          <a:bodyPr>
            <a:normAutofit/>
          </a:bodyPr>
          <a:lstStyle/>
          <a:p>
            <a:pPr algn="l"/>
            <a:r>
              <a:rPr lang="en-US" sz="5400" dirty="0">
                <a:effectLst>
                  <a:outerShdw blurRad="50800" dist="63500" dir="2700000" algn="tl" rotWithShape="0">
                    <a:schemeClr val="bg2">
                      <a:lumMod val="75000"/>
                    </a:schemeClr>
                  </a:outerShdw>
                </a:effectLst>
                <a:latin typeface="Georgia" panose="02040502050405020303" pitchFamily="18" charset="0"/>
                <a:cs typeface="Dubai Medium" panose="020B0603030403030204" pitchFamily="34" charset="-78"/>
              </a:rPr>
              <a:t>God’s Covenant</a:t>
            </a:r>
          </a:p>
        </p:txBody>
      </p:sp>
      <p:sp>
        <p:nvSpPr>
          <p:cNvPr id="4" name="Subtitle 2"/>
          <p:cNvSpPr>
            <a:spLocks noGrp="1"/>
          </p:cNvSpPr>
          <p:nvPr>
            <p:ph type="subTitle" idx="1"/>
          </p:nvPr>
        </p:nvSpPr>
        <p:spPr/>
        <p:txBody>
          <a:bodyPr>
            <a:normAutofit/>
          </a:bodyPr>
          <a:lstStyle/>
          <a:p>
            <a:pPr algn="l"/>
            <a:r>
              <a:rPr lang="en-US" sz="2800" dirty="0">
                <a:latin typeface="Georgia" panose="02040502050405020303" pitchFamily="18" charset="0"/>
              </a:rPr>
              <a:t>  Genesis 12-50</a:t>
            </a:r>
          </a:p>
        </p:txBody>
      </p:sp>
    </p:spTree>
    <p:extLst>
      <p:ext uri="{BB962C8B-B14F-4D97-AF65-F5344CB8AC3E}">
        <p14:creationId xmlns:p14="http://schemas.microsoft.com/office/powerpoint/2010/main" val="27988093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99BA61-A93E-4472-AFFF-DCDA86C71BB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4291FE8-6F1F-4925-AFA1-F3C2F54B5A69}"/>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40741015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D92CCA-48C0-44D3-A634-0B03C58F870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9A50861-93FC-45E4-93C7-0CB0991EB18D}"/>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7958106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FE2527C-4CCC-4813-861E-3430B31172CF}"/>
              </a:ext>
            </a:extLst>
          </p:cNvPr>
          <p:cNvSpPr>
            <a:spLocks noGrp="1"/>
          </p:cNvSpPr>
          <p:nvPr>
            <p:ph idx="1"/>
          </p:nvPr>
        </p:nvSpPr>
        <p:spPr>
          <a:xfrm>
            <a:off x="1341120" y="1484243"/>
            <a:ext cx="9509760" cy="4545336"/>
          </a:xfrm>
        </p:spPr>
        <p:txBody>
          <a:bodyPr>
            <a:normAutofit/>
          </a:bodyPr>
          <a:lstStyle/>
          <a:p>
            <a:r>
              <a:rPr lang="en-US" sz="2800" b="1" dirty="0"/>
              <a:t>God will protect His people as they are sojourning.</a:t>
            </a:r>
          </a:p>
          <a:p>
            <a:pPr lvl="1"/>
            <a:r>
              <a:rPr lang="en-US" sz="2800" i="1" dirty="0"/>
              <a:t>“I will bless those who bless you, and him who dishonors you I will curse” </a:t>
            </a:r>
            <a:r>
              <a:rPr lang="en-US" sz="2800" dirty="0"/>
              <a:t>(Gen 12)</a:t>
            </a:r>
            <a:endParaRPr lang="en-US" sz="2600" dirty="0"/>
          </a:p>
          <a:p>
            <a:endParaRPr lang="en-US" sz="2800" dirty="0"/>
          </a:p>
          <a:p>
            <a:r>
              <a:rPr lang="en-US" sz="2800" b="1" dirty="0"/>
              <a:t>God’s people must treat sojourners well.</a:t>
            </a:r>
          </a:p>
          <a:p>
            <a:pPr lvl="1"/>
            <a:r>
              <a:rPr lang="en-US" sz="2800" i="1" dirty="0"/>
              <a:t>“I will bless you and make your name great, so that you will be a blessing.” </a:t>
            </a:r>
            <a:r>
              <a:rPr lang="en-US" sz="2800" dirty="0"/>
              <a:t>(Gen 12)</a:t>
            </a:r>
            <a:endParaRPr lang="en-US" sz="2600" dirty="0"/>
          </a:p>
        </p:txBody>
      </p:sp>
      <p:sp>
        <p:nvSpPr>
          <p:cNvPr id="4" name="Title 1">
            <a:extLst>
              <a:ext uri="{FF2B5EF4-FFF2-40B4-BE49-F238E27FC236}">
                <a16:creationId xmlns:a16="http://schemas.microsoft.com/office/drawing/2014/main" id="{FC01815C-8A96-47A7-BE72-D146AE08B4C7}"/>
              </a:ext>
            </a:extLst>
          </p:cNvPr>
          <p:cNvSpPr>
            <a:spLocks noGrp="1"/>
          </p:cNvSpPr>
          <p:nvPr>
            <p:ph type="title"/>
          </p:nvPr>
        </p:nvSpPr>
        <p:spPr>
          <a:xfrm>
            <a:off x="1341120" y="467360"/>
            <a:ext cx="9509760" cy="1233424"/>
          </a:xfrm>
        </p:spPr>
        <p:txBody>
          <a:bodyPr anchor="t"/>
          <a:lstStyle/>
          <a:p>
            <a:r>
              <a:rPr lang="en-US" dirty="0"/>
              <a:t>Genesis 18-19</a:t>
            </a:r>
          </a:p>
        </p:txBody>
      </p:sp>
    </p:spTree>
    <p:extLst>
      <p:ext uri="{BB962C8B-B14F-4D97-AF65-F5344CB8AC3E}">
        <p14:creationId xmlns:p14="http://schemas.microsoft.com/office/powerpoint/2010/main" val="8891625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B59E9FB2-2F9E-46AE-A03A-90AA448DDCF2}"/>
              </a:ext>
            </a:extLst>
          </p:cNvPr>
          <p:cNvSpPr/>
          <p:nvPr/>
        </p:nvSpPr>
        <p:spPr>
          <a:xfrm>
            <a:off x="3519166" y="561586"/>
            <a:ext cx="4335907" cy="565461"/>
          </a:xfrm>
          <a:prstGeom prst="rect">
            <a:avLst/>
          </a:prstGeom>
          <a:solidFill>
            <a:schemeClr val="accent3">
              <a:lumMod val="40000"/>
              <a:lumOff val="60000"/>
            </a:schemeClr>
          </a:solidFill>
          <a:ln>
            <a:solidFill>
              <a:schemeClr val="tx1"/>
            </a:solidFill>
          </a:ln>
          <a:effectLst>
            <a:outerShdw blurRad="50800" dist="139700" dir="2700000" algn="tl" rotWithShape="0">
              <a:prstClr val="black">
                <a:alpha val="4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00000"/>
                </a:solidFill>
                <a:effectLst/>
                <a:uLnTx/>
                <a:uFillTx/>
                <a:latin typeface="Corbel"/>
                <a:ea typeface="+mn-ea"/>
                <a:cs typeface="+mn-cs"/>
              </a:rPr>
              <a:t>God’s Promises</a:t>
            </a:r>
            <a:endParaRPr kumimoji="0" lang="en-US" sz="3200" b="0" i="0" u="none" strike="noStrike" kern="1200" cap="none" spc="0" normalizeH="0" baseline="0" noProof="0" dirty="0">
              <a:ln>
                <a:noFill/>
              </a:ln>
              <a:solidFill>
                <a:srgbClr val="000000"/>
              </a:solidFill>
              <a:effectLst/>
              <a:uLnTx/>
              <a:uFillTx/>
              <a:latin typeface="Corbel"/>
              <a:ea typeface="+mn-ea"/>
              <a:cs typeface="+mn-cs"/>
            </a:endParaRPr>
          </a:p>
        </p:txBody>
      </p:sp>
      <p:sp>
        <p:nvSpPr>
          <p:cNvPr id="4" name="Rectangle 3">
            <a:extLst>
              <a:ext uri="{FF2B5EF4-FFF2-40B4-BE49-F238E27FC236}">
                <a16:creationId xmlns:a16="http://schemas.microsoft.com/office/drawing/2014/main" id="{BBD2A63A-E5B2-43E2-AA1C-A05848EF7D32}"/>
              </a:ext>
            </a:extLst>
          </p:cNvPr>
          <p:cNvSpPr/>
          <p:nvPr/>
        </p:nvSpPr>
        <p:spPr>
          <a:xfrm>
            <a:off x="3519166" y="1127047"/>
            <a:ext cx="4335907" cy="4361393"/>
          </a:xfrm>
          <a:prstGeom prst="rect">
            <a:avLst/>
          </a:prstGeom>
          <a:solidFill>
            <a:schemeClr val="accent3">
              <a:lumMod val="40000"/>
              <a:lumOff val="60000"/>
            </a:schemeClr>
          </a:solidFill>
          <a:ln>
            <a:solidFill>
              <a:schemeClr val="tx1"/>
            </a:solidFill>
          </a:ln>
          <a:effectLst>
            <a:outerShdw blurRad="50800" dist="139700" dir="2700000" algn="tl" rotWithShape="0">
              <a:prstClr val="black">
                <a:alpha val="4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000000"/>
                </a:solidFill>
                <a:effectLst/>
                <a:uLnTx/>
                <a:uFillTx/>
                <a:latin typeface="Corbel"/>
                <a:ea typeface="+mn-ea"/>
                <a:cs typeface="+mn-cs"/>
              </a:rPr>
              <a:t>I will give you this land </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000000"/>
                </a:solidFill>
                <a:effectLst/>
                <a:uLnTx/>
                <a:uFillTx/>
                <a:latin typeface="Corbel"/>
                <a:ea typeface="+mn-ea"/>
                <a:cs typeface="+mn-cs"/>
              </a:rPr>
              <a:t>I will make of you a great nation</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000000"/>
                </a:solidFill>
                <a:effectLst/>
                <a:uLnTx/>
                <a:uFillTx/>
                <a:latin typeface="Corbel"/>
                <a:ea typeface="+mn-ea"/>
                <a:cs typeface="+mn-cs"/>
              </a:rPr>
              <a:t>I will bless you and make your name great/ you will be a blessing. </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000000"/>
                </a:solidFill>
                <a:effectLst/>
                <a:uLnTx/>
                <a:uFillTx/>
                <a:latin typeface="Corbel"/>
                <a:ea typeface="+mn-ea"/>
                <a:cs typeface="+mn-cs"/>
              </a:rPr>
              <a:t>I will bless those who bless you, and him who dishonors you I will curse </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000000"/>
                </a:solidFill>
                <a:effectLst/>
                <a:uLnTx/>
                <a:uFillTx/>
                <a:latin typeface="Corbel"/>
                <a:ea typeface="+mn-ea"/>
                <a:cs typeface="+mn-cs"/>
              </a:rPr>
              <a:t>In you all the families of the earth shall be blessed.</a:t>
            </a:r>
          </a:p>
        </p:txBody>
      </p:sp>
      <p:sp>
        <p:nvSpPr>
          <p:cNvPr id="6" name="Rectangle 5">
            <a:extLst>
              <a:ext uri="{FF2B5EF4-FFF2-40B4-BE49-F238E27FC236}">
                <a16:creationId xmlns:a16="http://schemas.microsoft.com/office/drawing/2014/main" id="{9F054613-5AE4-4849-98CA-7D31DE646D41}"/>
              </a:ext>
            </a:extLst>
          </p:cNvPr>
          <p:cNvSpPr/>
          <p:nvPr/>
        </p:nvSpPr>
        <p:spPr>
          <a:xfrm>
            <a:off x="3519166" y="5488440"/>
            <a:ext cx="4335907" cy="565461"/>
          </a:xfrm>
          <a:prstGeom prst="rect">
            <a:avLst/>
          </a:prstGeom>
          <a:solidFill>
            <a:schemeClr val="accent3">
              <a:lumMod val="40000"/>
              <a:lumOff val="60000"/>
            </a:schemeClr>
          </a:solidFill>
          <a:ln>
            <a:solidFill>
              <a:schemeClr val="tx1"/>
            </a:solidFill>
          </a:ln>
          <a:effectLst>
            <a:outerShdw blurRad="50800" dist="139700" dir="2700000" algn="tl" rotWithShape="0">
              <a:prstClr val="black">
                <a:alpha val="4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Corbel"/>
                <a:ea typeface="+mn-ea"/>
                <a:cs typeface="+mn-cs"/>
              </a:rPr>
              <a:t>Heir of the world </a:t>
            </a:r>
            <a:r>
              <a:rPr kumimoji="0" lang="en-US" sz="2400" b="0" i="0" u="none" strike="noStrike" kern="1200" cap="none" spc="0" normalizeH="0" baseline="0" noProof="0" dirty="0">
                <a:ln>
                  <a:noFill/>
                </a:ln>
                <a:solidFill>
                  <a:srgbClr val="000000"/>
                </a:solidFill>
                <a:effectLst/>
                <a:uLnTx/>
                <a:uFillTx/>
                <a:latin typeface="Corbel"/>
                <a:ea typeface="+mn-ea"/>
                <a:cs typeface="+mn-cs"/>
              </a:rPr>
              <a:t>(Rom. 4:13)</a:t>
            </a:r>
            <a:endParaRPr kumimoji="0" lang="en-US" sz="2800" b="0" i="0" u="none" strike="noStrike" kern="1200" cap="none" spc="0" normalizeH="0" baseline="0" noProof="0" dirty="0">
              <a:ln>
                <a:noFill/>
              </a:ln>
              <a:solidFill>
                <a:srgbClr val="000000"/>
              </a:solidFill>
              <a:effectLst/>
              <a:uLnTx/>
              <a:uFillTx/>
              <a:latin typeface="Corbel"/>
              <a:ea typeface="+mn-ea"/>
              <a:cs typeface="+mn-cs"/>
            </a:endParaRPr>
          </a:p>
        </p:txBody>
      </p:sp>
    </p:spTree>
    <p:extLst>
      <p:ext uri="{BB962C8B-B14F-4D97-AF65-F5344CB8AC3E}">
        <p14:creationId xmlns:p14="http://schemas.microsoft.com/office/powerpoint/2010/main" val="10560873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4" grpId="0" animBg="1"/>
      <p:bldP spid="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1513807" y="2069190"/>
            <a:ext cx="4390036" cy="3963228"/>
          </a:xfrm>
          <a:prstGeom prst="rect">
            <a:avLst/>
          </a:prstGeom>
          <a:ln w="22225">
            <a:solidFill>
              <a:schemeClr val="tx1"/>
            </a:solidFill>
          </a:ln>
          <a:effectLst>
            <a:outerShdw blurRad="50800" dist="63500" dir="2700000" algn="tl" rotWithShape="0">
              <a:prstClr val="black">
                <a:alpha val="77000"/>
              </a:prstClr>
            </a:outerShdw>
          </a:effectLst>
        </p:spPr>
      </p:pic>
      <p:sp>
        <p:nvSpPr>
          <p:cNvPr id="5" name="Scroll: Vertical 4"/>
          <p:cNvSpPr/>
          <p:nvPr/>
        </p:nvSpPr>
        <p:spPr>
          <a:xfrm>
            <a:off x="7961491" y="536625"/>
            <a:ext cx="3064820" cy="2551532"/>
          </a:xfrm>
          <a:prstGeom prst="verticalScroll">
            <a:avLst>
              <a:gd name="adj" fmla="val 13029"/>
            </a:avLst>
          </a:prstGeom>
          <a:solidFill>
            <a:srgbClr val="F6CF82"/>
          </a:solidFill>
          <a:ln>
            <a:solidFill>
              <a:srgbClr val="000000"/>
            </a:solidFill>
          </a:ln>
          <a:effectLst>
            <a:outerShdw blurRad="50800" dist="76200" dir="2700000" algn="tl" rotWithShape="0">
              <a:prstClr val="black">
                <a:alpha val="67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400" b="1" i="0" u="none" strike="noStrike" kern="1200" cap="none" spc="0" normalizeH="0" baseline="0" noProof="0" dirty="0">
              <a:ln>
                <a:noFill/>
              </a:ln>
              <a:solidFill>
                <a:srgbClr val="404040"/>
              </a:solidFill>
              <a:effectLst/>
              <a:uLnTx/>
              <a:uFillTx/>
              <a:latin typeface="Corbel"/>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404040"/>
                </a:solidFill>
                <a:effectLst/>
                <a:uLnTx/>
                <a:uFillTx/>
                <a:latin typeface="Corbel"/>
                <a:ea typeface="+mn-ea"/>
                <a:cs typeface="+mn-cs"/>
              </a:rPr>
              <a:t>In the beginning… </a:t>
            </a:r>
          </a:p>
        </p:txBody>
      </p:sp>
    </p:spTree>
    <p:extLst>
      <p:ext uri="{BB962C8B-B14F-4D97-AF65-F5344CB8AC3E}">
        <p14:creationId xmlns:p14="http://schemas.microsoft.com/office/powerpoint/2010/main" val="80675774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BBFD66-508A-4291-B56B-961F25744301}"/>
              </a:ext>
            </a:extLst>
          </p:cNvPr>
          <p:cNvSpPr>
            <a:spLocks noGrp="1"/>
          </p:cNvSpPr>
          <p:nvPr>
            <p:ph type="title"/>
          </p:nvPr>
        </p:nvSpPr>
        <p:spPr/>
        <p:txBody>
          <a:bodyPr anchor="t"/>
          <a:lstStyle/>
          <a:p>
            <a:r>
              <a:rPr lang="en-US" dirty="0"/>
              <a:t>Genesis 20</a:t>
            </a:r>
          </a:p>
        </p:txBody>
      </p:sp>
      <p:sp>
        <p:nvSpPr>
          <p:cNvPr id="3" name="Content Placeholder 2">
            <a:extLst>
              <a:ext uri="{FF2B5EF4-FFF2-40B4-BE49-F238E27FC236}">
                <a16:creationId xmlns:a16="http://schemas.microsoft.com/office/drawing/2014/main" id="{036A1D7D-6750-462A-9141-F88C475EF80B}"/>
              </a:ext>
            </a:extLst>
          </p:cNvPr>
          <p:cNvSpPr>
            <a:spLocks noGrp="1"/>
          </p:cNvSpPr>
          <p:nvPr>
            <p:ph idx="1"/>
          </p:nvPr>
        </p:nvSpPr>
        <p:spPr>
          <a:xfrm>
            <a:off x="1341120" y="1298714"/>
            <a:ext cx="9509760" cy="4730866"/>
          </a:xfrm>
        </p:spPr>
        <p:txBody>
          <a:bodyPr/>
          <a:lstStyle/>
          <a:p>
            <a:endParaRPr lang="en-US" dirty="0"/>
          </a:p>
        </p:txBody>
      </p:sp>
    </p:spTree>
    <p:extLst>
      <p:ext uri="{BB962C8B-B14F-4D97-AF65-F5344CB8AC3E}">
        <p14:creationId xmlns:p14="http://schemas.microsoft.com/office/powerpoint/2010/main" val="42268728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982DAF-01E7-4E15-A4D1-9322DBA9C72D}"/>
              </a:ext>
            </a:extLst>
          </p:cNvPr>
          <p:cNvSpPr>
            <a:spLocks noGrp="1"/>
          </p:cNvSpPr>
          <p:nvPr>
            <p:ph type="title"/>
          </p:nvPr>
        </p:nvSpPr>
        <p:spPr/>
        <p:txBody>
          <a:bodyPr anchor="t"/>
          <a:lstStyle/>
          <a:p>
            <a:r>
              <a:rPr lang="en-US" dirty="0"/>
              <a:t>Genesis 21:1-7</a:t>
            </a:r>
          </a:p>
        </p:txBody>
      </p:sp>
      <p:sp>
        <p:nvSpPr>
          <p:cNvPr id="3" name="Content Placeholder 2">
            <a:extLst>
              <a:ext uri="{FF2B5EF4-FFF2-40B4-BE49-F238E27FC236}">
                <a16:creationId xmlns:a16="http://schemas.microsoft.com/office/drawing/2014/main" id="{84713FEF-61D3-4C37-B17C-DD6F4EC09C13}"/>
              </a:ext>
            </a:extLst>
          </p:cNvPr>
          <p:cNvSpPr>
            <a:spLocks noGrp="1"/>
          </p:cNvSpPr>
          <p:nvPr>
            <p:ph idx="1"/>
          </p:nvPr>
        </p:nvSpPr>
        <p:spPr>
          <a:xfrm>
            <a:off x="860612" y="1308848"/>
            <a:ext cx="10470776" cy="4720732"/>
          </a:xfrm>
        </p:spPr>
        <p:txBody>
          <a:bodyPr>
            <a:normAutofit/>
          </a:bodyPr>
          <a:lstStyle/>
          <a:p>
            <a:pPr marL="45720" indent="0">
              <a:buNone/>
            </a:pPr>
            <a:r>
              <a:rPr lang="en-US" sz="2400" dirty="0"/>
              <a:t>The </a:t>
            </a:r>
            <a:r>
              <a:rPr lang="en-US" sz="2400" cap="small" dirty="0"/>
              <a:t>Lord</a:t>
            </a:r>
            <a:r>
              <a:rPr lang="en-US" sz="2400" dirty="0"/>
              <a:t> visited Sarah as He had said, and the </a:t>
            </a:r>
            <a:r>
              <a:rPr lang="en-US" sz="2400" cap="small" dirty="0"/>
              <a:t>Lord</a:t>
            </a:r>
            <a:r>
              <a:rPr lang="en-US" sz="2400" dirty="0"/>
              <a:t> did to Sarah as He had promised. And Sarah conceived and bore Abraham a son in his old age at the time of which God had spoken to him. Abraham called the name of his son who was born to him, whom Sarah bore him, Isaac.</a:t>
            </a:r>
            <a:r>
              <a:rPr lang="en-US" sz="2400" baseline="30000" dirty="0"/>
              <a:t> </a:t>
            </a:r>
            <a:r>
              <a:rPr lang="en-US" sz="2400" dirty="0"/>
              <a:t>And Abraham circumcised his son Isaac when he was eight days old, as God had commanded him. Abraham was a hundred years old when his son Isaac was born to him. And Sarah said, “God has made laughter for me; everyone who hears will laugh over me.” And she said, “Who would have said to Abraham that Sarah would nurse children? Yet I have borne him a son in his old age.”</a:t>
            </a:r>
          </a:p>
        </p:txBody>
      </p:sp>
    </p:spTree>
    <p:extLst>
      <p:ext uri="{BB962C8B-B14F-4D97-AF65-F5344CB8AC3E}">
        <p14:creationId xmlns:p14="http://schemas.microsoft.com/office/powerpoint/2010/main" val="1304110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982DAF-01E7-4E15-A4D1-9322DBA9C72D}"/>
              </a:ext>
            </a:extLst>
          </p:cNvPr>
          <p:cNvSpPr>
            <a:spLocks noGrp="1"/>
          </p:cNvSpPr>
          <p:nvPr>
            <p:ph type="title"/>
          </p:nvPr>
        </p:nvSpPr>
        <p:spPr/>
        <p:txBody>
          <a:bodyPr anchor="t"/>
          <a:lstStyle/>
          <a:p>
            <a:r>
              <a:rPr lang="en-US" dirty="0"/>
              <a:t>Genesis 21:8-14</a:t>
            </a:r>
          </a:p>
        </p:txBody>
      </p:sp>
      <p:sp>
        <p:nvSpPr>
          <p:cNvPr id="3" name="Content Placeholder 2">
            <a:extLst>
              <a:ext uri="{FF2B5EF4-FFF2-40B4-BE49-F238E27FC236}">
                <a16:creationId xmlns:a16="http://schemas.microsoft.com/office/drawing/2014/main" id="{84713FEF-61D3-4C37-B17C-DD6F4EC09C13}"/>
              </a:ext>
            </a:extLst>
          </p:cNvPr>
          <p:cNvSpPr>
            <a:spLocks noGrp="1"/>
          </p:cNvSpPr>
          <p:nvPr>
            <p:ph idx="1"/>
          </p:nvPr>
        </p:nvSpPr>
        <p:spPr>
          <a:xfrm>
            <a:off x="860612" y="1308848"/>
            <a:ext cx="10470776" cy="4720732"/>
          </a:xfrm>
        </p:spPr>
        <p:txBody>
          <a:bodyPr>
            <a:normAutofit/>
          </a:bodyPr>
          <a:lstStyle/>
          <a:p>
            <a:pPr marL="45720" indent="0">
              <a:buNone/>
            </a:pPr>
            <a:r>
              <a:rPr lang="en-US" sz="2400" dirty="0"/>
              <a:t>And the child grew and was weaned. And Abraham made a great feast on the day that Isaac was weaned. But Sarah saw the son of Hagar the Egyptian, whom she had borne to Abraham, laughing.</a:t>
            </a:r>
            <a:r>
              <a:rPr lang="en-US" sz="2400" baseline="30000" dirty="0"/>
              <a:t> </a:t>
            </a:r>
            <a:r>
              <a:rPr lang="en-US" sz="2400" dirty="0"/>
              <a:t>So she said to Abraham, “Cast out this slave woman with her son, for the son of this slave woman shall not be heir with my son Isaac.” And the thing was very displeasing to Abraham on account of his son. But God said to Abraham, “Be not displeased because of the boy and because of your slave woman. Whatever Sarah says to you, do as she tells you, for through Isaac shall your offspring be named. And I will make a nation of the son of the slave woman also, because he is your offspring.” So Abraham rose early in the morning and took bread and a skin of water and gave it to Hagar, putting it on her shoulder, along with the child, and sent her away. And she departed and wandered in the wilderness of Beersheba.</a:t>
            </a:r>
          </a:p>
        </p:txBody>
      </p:sp>
    </p:spTree>
    <p:extLst>
      <p:ext uri="{BB962C8B-B14F-4D97-AF65-F5344CB8AC3E}">
        <p14:creationId xmlns:p14="http://schemas.microsoft.com/office/powerpoint/2010/main" val="29074727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982DAF-01E7-4E15-A4D1-9322DBA9C72D}"/>
              </a:ext>
            </a:extLst>
          </p:cNvPr>
          <p:cNvSpPr>
            <a:spLocks noGrp="1"/>
          </p:cNvSpPr>
          <p:nvPr>
            <p:ph type="title"/>
          </p:nvPr>
        </p:nvSpPr>
        <p:spPr/>
        <p:txBody>
          <a:bodyPr anchor="t"/>
          <a:lstStyle/>
          <a:p>
            <a:r>
              <a:rPr lang="en-US" dirty="0"/>
              <a:t>Genesis 22</a:t>
            </a:r>
          </a:p>
        </p:txBody>
      </p:sp>
      <p:sp>
        <p:nvSpPr>
          <p:cNvPr id="3" name="Content Placeholder 2">
            <a:extLst>
              <a:ext uri="{FF2B5EF4-FFF2-40B4-BE49-F238E27FC236}">
                <a16:creationId xmlns:a16="http://schemas.microsoft.com/office/drawing/2014/main" id="{84713FEF-61D3-4C37-B17C-DD6F4EC09C13}"/>
              </a:ext>
            </a:extLst>
          </p:cNvPr>
          <p:cNvSpPr>
            <a:spLocks noGrp="1"/>
          </p:cNvSpPr>
          <p:nvPr>
            <p:ph idx="1"/>
          </p:nvPr>
        </p:nvSpPr>
        <p:spPr>
          <a:xfrm>
            <a:off x="860612" y="1308848"/>
            <a:ext cx="10470776" cy="4720732"/>
          </a:xfrm>
        </p:spPr>
        <p:txBody>
          <a:bodyPr>
            <a:normAutofit/>
          </a:bodyPr>
          <a:lstStyle/>
          <a:p>
            <a:pPr marL="45720" indent="0">
              <a:buNone/>
            </a:pPr>
            <a:endParaRPr lang="en-US" sz="2400" dirty="0"/>
          </a:p>
        </p:txBody>
      </p:sp>
    </p:spTree>
    <p:extLst>
      <p:ext uri="{BB962C8B-B14F-4D97-AF65-F5344CB8AC3E}">
        <p14:creationId xmlns:p14="http://schemas.microsoft.com/office/powerpoint/2010/main" val="9043670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DCA8505-07A1-41C5-AE29-946B3B44F608}"/>
              </a:ext>
            </a:extLst>
          </p:cNvPr>
          <p:cNvSpPr>
            <a:spLocks noGrp="1"/>
          </p:cNvSpPr>
          <p:nvPr>
            <p:ph idx="1"/>
          </p:nvPr>
        </p:nvSpPr>
        <p:spPr>
          <a:xfrm>
            <a:off x="424070" y="318052"/>
            <a:ext cx="11317356" cy="6374296"/>
          </a:xfrm>
        </p:spPr>
        <p:txBody>
          <a:bodyPr>
            <a:normAutofit fontScale="77500" lnSpcReduction="20000"/>
          </a:bodyPr>
          <a:lstStyle/>
          <a:p>
            <a:r>
              <a:rPr lang="en-US" dirty="0"/>
              <a:t>God saved me and Sarah from the king of Egypt</a:t>
            </a:r>
          </a:p>
          <a:p>
            <a:r>
              <a:rPr lang="en-US" dirty="0"/>
              <a:t>God saved Lot and the other captives from the foreign kings</a:t>
            </a:r>
          </a:p>
          <a:p>
            <a:r>
              <a:rPr lang="en-US" dirty="0"/>
              <a:t>God saved Lot from the destruction of Sodom</a:t>
            </a:r>
          </a:p>
          <a:p>
            <a:r>
              <a:rPr lang="en-US" dirty="0"/>
              <a:t>God saved me and Sarah from Abimelech</a:t>
            </a:r>
          </a:p>
          <a:p>
            <a:r>
              <a:rPr lang="en-US" dirty="0"/>
              <a:t>God saved Hagar and Ishmael from death in the wilderness</a:t>
            </a:r>
          </a:p>
          <a:p>
            <a:r>
              <a:rPr lang="en-US" b="1" dirty="0"/>
              <a:t>God brought life to the aged and barren bodies of Sarah and myself </a:t>
            </a:r>
          </a:p>
          <a:p>
            <a:endParaRPr lang="en-US" b="1" dirty="0"/>
          </a:p>
          <a:p>
            <a:r>
              <a:rPr lang="en-US" dirty="0"/>
              <a:t>“I will bless you”</a:t>
            </a:r>
          </a:p>
          <a:p>
            <a:r>
              <a:rPr lang="en-US" dirty="0"/>
              <a:t>“To your offspring I will give this land.”</a:t>
            </a:r>
          </a:p>
          <a:p>
            <a:r>
              <a:rPr lang="en-US" dirty="0"/>
              <a:t>“I will make your offspring as the dust of the earth”</a:t>
            </a:r>
          </a:p>
          <a:p>
            <a:r>
              <a:rPr lang="en-US" dirty="0"/>
              <a:t>“Fear not, Abram. I am your shield; your reward shall be very great.”</a:t>
            </a:r>
          </a:p>
          <a:p>
            <a:r>
              <a:rPr lang="en-US" dirty="0"/>
              <a:t>“Number the stars…So shall your offspring be.”</a:t>
            </a:r>
          </a:p>
          <a:p>
            <a:r>
              <a:rPr lang="en-US" dirty="0"/>
              <a:t>“I will establish my covenant between Me and you and your offspring…to be God to you”</a:t>
            </a:r>
          </a:p>
          <a:p>
            <a:r>
              <a:rPr lang="en-US" dirty="0"/>
              <a:t>“As for Sarai…I will give you a son by her…she shall become nations; kings of people shall come from her.”</a:t>
            </a:r>
          </a:p>
          <a:p>
            <a:r>
              <a:rPr lang="en-US" dirty="0"/>
              <a:t>“You shall call his name Isaac. I will establish my covenant with him.”</a:t>
            </a:r>
          </a:p>
          <a:p>
            <a:r>
              <a:rPr lang="en-US" dirty="0"/>
              <a:t>“Through Isaac shall your offspring be named.”</a:t>
            </a:r>
          </a:p>
        </p:txBody>
      </p:sp>
    </p:spTree>
    <p:extLst>
      <p:ext uri="{BB962C8B-B14F-4D97-AF65-F5344CB8AC3E}">
        <p14:creationId xmlns:p14="http://schemas.microsoft.com/office/powerpoint/2010/main" val="3874791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Banded Design Blue 16x9">
  <a:themeElements>
    <a:clrScheme name="Banded Design Blue">
      <a:dk1>
        <a:srgbClr val="404040"/>
      </a:dk1>
      <a:lt1>
        <a:sysClr val="window" lastClr="FFFFFF"/>
      </a:lt1>
      <a:dk2>
        <a:srgbClr val="263050"/>
      </a:dk2>
      <a:lt2>
        <a:srgbClr val="E5E8E8"/>
      </a:lt2>
      <a:accent1>
        <a:srgbClr val="77B142"/>
      </a:accent1>
      <a:accent2>
        <a:srgbClr val="E3C01E"/>
      </a:accent2>
      <a:accent3>
        <a:srgbClr val="0070C0"/>
      </a:accent3>
      <a:accent4>
        <a:srgbClr val="7556A4"/>
      </a:accent4>
      <a:accent5>
        <a:srgbClr val="F08F1E"/>
      </a:accent5>
      <a:accent6>
        <a:srgbClr val="CB3E3A"/>
      </a:accent6>
      <a:hlink>
        <a:srgbClr val="0070C0"/>
      </a:hlink>
      <a:folHlink>
        <a:srgbClr val="7556A4"/>
      </a:folHlink>
    </a:clrScheme>
    <a:fontScheme name="Corbel">
      <a:maj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F00001084.potx" id="{22E7A37F-2161-4E4B-A340-BF7CA314E3E5}" vid="{F2416EA9-E215-4704-9EB2-B7658E7031A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883</TotalTime>
  <Words>901</Words>
  <Application>Microsoft Office PowerPoint</Application>
  <PresentationFormat>Widescreen</PresentationFormat>
  <Paragraphs>82</Paragraphs>
  <Slides>11</Slides>
  <Notes>10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11</vt:i4>
      </vt:variant>
    </vt:vector>
  </HeadingPairs>
  <TitlesOfParts>
    <vt:vector size="19" baseType="lpstr">
      <vt:lpstr>Arial</vt:lpstr>
      <vt:lpstr>Calibri</vt:lpstr>
      <vt:lpstr>Corbel</vt:lpstr>
      <vt:lpstr>Dubai Medium</vt:lpstr>
      <vt:lpstr>Euphemia</vt:lpstr>
      <vt:lpstr>Georgia</vt:lpstr>
      <vt:lpstr>Times New Roman</vt:lpstr>
      <vt:lpstr>Banded Design Blue 16x9</vt:lpstr>
      <vt:lpstr>God’s Covenant</vt:lpstr>
      <vt:lpstr>Genesis 18-19</vt:lpstr>
      <vt:lpstr>PowerPoint Presentation</vt:lpstr>
      <vt:lpstr>PowerPoint Presentation</vt:lpstr>
      <vt:lpstr>Genesis 20</vt:lpstr>
      <vt:lpstr>Genesis 21:1-7</vt:lpstr>
      <vt:lpstr>Genesis 21:8-14</vt:lpstr>
      <vt:lpstr>Genesis 22</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God’s Covenant</dc:title>
  <dc:creator>Taylor Pickup</dc:creator>
  <cp:lastModifiedBy>Taylor Pickup</cp:lastModifiedBy>
  <cp:revision>11</cp:revision>
  <dcterms:created xsi:type="dcterms:W3CDTF">2017-07-08T21:43:44Z</dcterms:created>
  <dcterms:modified xsi:type="dcterms:W3CDTF">2017-07-09T12:27:25Z</dcterms:modified>
</cp:coreProperties>
</file>