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33"/>
  </p:normalViewPr>
  <p:slideViewPr>
    <p:cSldViewPr snapToGrid="0" snapToObjects="1">
      <p:cViewPr varScale="1">
        <p:scale>
          <a:sx n="73" d="100"/>
          <a:sy n="73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A99D9-90D0-C74F-AC9E-571CDC7E1C3F}" type="datetimeFigureOut">
              <a:rPr lang="en-US" smtClean="0"/>
              <a:t>6/30/17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E1D1D-4015-E941-87A8-6FE5BACC5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5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224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78179" y="4000500"/>
            <a:ext cx="5972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DANGER</a:t>
            </a:r>
            <a:endParaRPr lang="en-US" sz="120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9611" y="2422931"/>
            <a:ext cx="592931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HOW TO HELP </a:t>
            </a:r>
          </a:p>
          <a:p>
            <a:pPr algn="ctr"/>
            <a:r>
              <a:rPr lang="en-US" sz="62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SOMONE IN</a:t>
            </a:r>
            <a:endParaRPr lang="en-US" sz="62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501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nd Journey Part 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9" t="-549" r="72"/>
          <a:stretch/>
        </p:blipFill>
        <p:spPr>
          <a:xfrm>
            <a:off x="5143034" y="-33376"/>
            <a:ext cx="7048966" cy="6891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57602"/>
            <a:ext cx="514303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entury"/>
                <a:cs typeface="Century"/>
              </a:rPr>
              <a:t>Paul spends 18 months in Corinth during 2</a:t>
            </a:r>
            <a:r>
              <a:rPr lang="en-US" sz="2800" baseline="30000" dirty="0" smtClean="0">
                <a:latin typeface="Century"/>
                <a:cs typeface="Century"/>
              </a:rPr>
              <a:t>nd</a:t>
            </a:r>
            <a:r>
              <a:rPr lang="en-US" sz="2800" dirty="0" smtClean="0">
                <a:latin typeface="Century"/>
                <a:cs typeface="Century"/>
              </a:rPr>
              <a:t> Journey (Acts 18.1-17)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entury"/>
                <a:cs typeface="Century"/>
              </a:rPr>
              <a:t>While </a:t>
            </a:r>
            <a:r>
              <a:rPr lang="en-US" sz="2800" dirty="0" smtClean="0">
                <a:latin typeface="Century"/>
                <a:cs typeface="Century"/>
              </a:rPr>
              <a:t>in Ephesus </a:t>
            </a:r>
            <a:r>
              <a:rPr lang="en-US" sz="2800" dirty="0" smtClean="0">
                <a:latin typeface="Century"/>
                <a:cs typeface="Century"/>
              </a:rPr>
              <a:t>receives </a:t>
            </a:r>
            <a:r>
              <a:rPr lang="en-US" sz="2800" dirty="0" smtClean="0">
                <a:latin typeface="Century"/>
                <a:cs typeface="Century"/>
              </a:rPr>
              <a:t>report from Chloe’s people </a:t>
            </a:r>
            <a:r>
              <a:rPr lang="en-US" sz="2800" dirty="0" smtClean="0">
                <a:latin typeface="Century"/>
                <a:cs typeface="Century"/>
              </a:rPr>
              <a:t>(1Cor. 1.11</a:t>
            </a:r>
            <a:r>
              <a:rPr lang="en-US" sz="2800" dirty="0" smtClean="0">
                <a:latin typeface="Century"/>
                <a:cs typeface="Century"/>
              </a:rPr>
              <a:t>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entury"/>
                <a:cs typeface="Century"/>
              </a:rPr>
              <a:t>Paul </a:t>
            </a:r>
            <a:r>
              <a:rPr lang="en-US" sz="2800" dirty="0" smtClean="0">
                <a:latin typeface="Century"/>
                <a:cs typeface="Century"/>
              </a:rPr>
              <a:t>dispatches Timothy </a:t>
            </a:r>
            <a:r>
              <a:rPr lang="en-US" sz="2800" dirty="0" smtClean="0">
                <a:latin typeface="Century"/>
                <a:cs typeface="Century"/>
              </a:rPr>
              <a:t>(1Cor. 4.17-21</a:t>
            </a:r>
            <a:r>
              <a:rPr lang="en-US" sz="2800" dirty="0" smtClean="0">
                <a:latin typeface="Century"/>
                <a:cs typeface="Century"/>
              </a:rPr>
              <a:t>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entury"/>
                <a:cs typeface="Century"/>
              </a:rPr>
              <a:t>Paul writes 1 Corinthians </a:t>
            </a:r>
            <a:r>
              <a:rPr lang="en-US" sz="2800" dirty="0" smtClean="0">
                <a:latin typeface="Century"/>
                <a:cs typeface="Century"/>
              </a:rPr>
              <a:t>(1Cor. 16.8-9; 2Cor. 2.4)</a:t>
            </a:r>
            <a:endParaRPr lang="en-US" sz="2800" dirty="0" smtClean="0">
              <a:latin typeface="Century"/>
              <a:cs typeface="Century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latin typeface="Century"/>
                <a:cs typeface="Century"/>
              </a:rPr>
              <a:t>Paul sets out for Corinth, filled with concern </a:t>
            </a:r>
            <a:br>
              <a:rPr lang="en-US" sz="2800" dirty="0" smtClean="0">
                <a:latin typeface="Century"/>
                <a:cs typeface="Century"/>
              </a:rPr>
            </a:br>
            <a:r>
              <a:rPr lang="en-US" sz="2800" dirty="0" smtClean="0">
                <a:latin typeface="Century"/>
                <a:cs typeface="Century"/>
              </a:rPr>
              <a:t>(</a:t>
            </a:r>
            <a:r>
              <a:rPr lang="mr-IN" sz="2800" dirty="0" smtClean="0">
                <a:latin typeface="Century"/>
                <a:cs typeface="Century"/>
              </a:rPr>
              <a:t>2Cor. 2.12-13; 7.5-6</a:t>
            </a:r>
            <a:r>
              <a:rPr lang="en-US" sz="2800" dirty="0" smtClean="0">
                <a:latin typeface="Century"/>
                <a:cs typeface="Century"/>
              </a:rPr>
              <a:t>)</a:t>
            </a:r>
            <a:endParaRPr lang="mr-IN" sz="2800" dirty="0" smtClean="0">
              <a:latin typeface="Century"/>
              <a:cs typeface="Century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611815" y="4273062"/>
            <a:ext cx="281354" cy="2813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1754849" y="4378570"/>
            <a:ext cx="281354" cy="2813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63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36105" y="5514975"/>
            <a:ext cx="233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DANGER</a:t>
            </a:r>
            <a:endParaRPr lang="en-US" sz="48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4995" y="4817725"/>
            <a:ext cx="2459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HOW TO HELP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SOMONE IN</a:t>
            </a:r>
            <a:endParaRPr lang="en-US" sz="24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8" y="1293683"/>
            <a:ext cx="97869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interested in the person, not just their problems</a:t>
            </a:r>
            <a:endParaRPr lang="en-US" sz="4400" b="1" dirty="0">
              <a:solidFill>
                <a:schemeClr val="bg1"/>
              </a:solidFill>
              <a:effectLst>
                <a:outerShdw blurRad="50800" dist="76200" dir="2700000" algn="tl" rotWithShape="0">
                  <a:schemeClr val="tx1">
                    <a:alpha val="40000"/>
                  </a:schemeClr>
                </a:outerShdw>
              </a:effectLst>
              <a:latin typeface="Century" charset="0"/>
              <a:ea typeface="Century" charset="0"/>
              <a:cs typeface="Century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8" y="6027003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2 CORINTHIANS 13.7</a:t>
            </a:r>
            <a:endParaRPr lang="en-US" sz="480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07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36105" y="5514975"/>
            <a:ext cx="233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DANGER</a:t>
            </a:r>
            <a:endParaRPr lang="en-US" sz="48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4995" y="4817725"/>
            <a:ext cx="2459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HOW TO HELP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SOMONE IN</a:t>
            </a:r>
            <a:endParaRPr lang="en-US" sz="24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8" y="6027003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2 CORINTHIANS 12.15</a:t>
            </a:r>
            <a:endParaRPr lang="en-US" sz="48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8" y="1293683"/>
            <a:ext cx="978693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interested in the person, not just their problems. </a:t>
            </a:r>
          </a:p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ready to invest.</a:t>
            </a:r>
            <a:endParaRPr lang="en-US" sz="4400" b="1" dirty="0">
              <a:solidFill>
                <a:schemeClr val="bg1"/>
              </a:solidFill>
              <a:effectLst>
                <a:outerShdw blurRad="50800" dist="76200" dir="2700000" algn="tl" rotWithShape="0">
                  <a:schemeClr val="tx1">
                    <a:alpha val="40000"/>
                  </a:schemeClr>
                </a:outerShdw>
              </a:effectLst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803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36105" y="5514975"/>
            <a:ext cx="233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DANGER</a:t>
            </a:r>
            <a:endParaRPr lang="en-US" sz="48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4995" y="4817725"/>
            <a:ext cx="2459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HOW TO HELP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SOMONE IN</a:t>
            </a:r>
            <a:endParaRPr lang="en-US" sz="24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8" y="6027003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2 CORINTHIANS 5.14-15</a:t>
            </a:r>
            <a:endParaRPr lang="en-US" sz="48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8" y="1293683"/>
            <a:ext cx="97869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interested in the person, not just their problems. </a:t>
            </a:r>
          </a:p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ready to invest.</a:t>
            </a:r>
          </a:p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Don’t compromise God’s values.</a:t>
            </a:r>
            <a:endParaRPr lang="en-US" sz="4400" b="1" dirty="0">
              <a:solidFill>
                <a:schemeClr val="bg1"/>
              </a:solidFill>
              <a:effectLst>
                <a:outerShdw blurRad="50800" dist="76200" dir="2700000" algn="tl" rotWithShape="0">
                  <a:schemeClr val="tx1">
                    <a:alpha val="40000"/>
                  </a:schemeClr>
                </a:outerShdw>
              </a:effectLst>
              <a:latin typeface="Century" charset="0"/>
              <a:ea typeface="Century" charset="0"/>
              <a:cs typeface="Centur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773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9"/>
            <a:ext cx="12212602" cy="6869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36105" y="5514975"/>
            <a:ext cx="233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DANGER</a:t>
            </a:r>
            <a:endParaRPr lang="en-US" sz="48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4995" y="4817725"/>
            <a:ext cx="24590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HOW TO HELP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40000"/>
                    </a:prstClr>
                  </a:outerShdw>
                </a:effectLst>
                <a:latin typeface="Impact" charset="0"/>
                <a:ea typeface="Impact" charset="0"/>
                <a:cs typeface="Impact" charset="0"/>
              </a:rPr>
              <a:t>SOMONE IN</a:t>
            </a:r>
            <a:endParaRPr lang="en-US" sz="2400" dirty="0"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40000"/>
                  </a:prstClr>
                </a:outerShdw>
              </a:effectLst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8" y="1293683"/>
            <a:ext cx="978693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interested in the person, not just their problems. </a:t>
            </a:r>
          </a:p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ready to invest.</a:t>
            </a:r>
          </a:p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Don’t compromise God’s values.</a:t>
            </a:r>
          </a:p>
          <a:p>
            <a:pPr marL="525780" indent="-434340">
              <a:spcAft>
                <a:spcPts val="1200"/>
              </a:spcAft>
              <a:buFont typeface="+mj-lt"/>
              <a:buAutoNum type="arabicPeriod"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50800" dist="76200" dir="2700000" algn="tl" rotWithShape="0">
                    <a:schemeClr val="tx1">
                      <a:alpha val="40000"/>
                    </a:schemeClr>
                  </a:outerShdw>
                </a:effectLst>
                <a:latin typeface="Century" charset="0"/>
                <a:ea typeface="Century" charset="0"/>
                <a:cs typeface="Century" charset="0"/>
              </a:rPr>
              <a:t>Be willing to let them go.</a:t>
            </a:r>
            <a:endParaRPr lang="en-US" sz="4400" b="1" dirty="0">
              <a:solidFill>
                <a:schemeClr val="bg1"/>
              </a:solidFill>
              <a:effectLst>
                <a:outerShdw blurRad="50800" dist="76200" dir="2700000" algn="tl" rotWithShape="0">
                  <a:schemeClr val="tx1">
                    <a:alpha val="40000"/>
                  </a:schemeClr>
                </a:outerShdw>
              </a:effectLst>
              <a:latin typeface="Century" charset="0"/>
              <a:ea typeface="Century" charset="0"/>
              <a:cs typeface="Centur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8" y="6027003"/>
            <a:ext cx="811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2 CORINTHIANS 12.19-21</a:t>
            </a:r>
            <a:endParaRPr lang="en-US" sz="48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95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4869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173</Words>
  <Application>Microsoft Macintosh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Century</vt:lpstr>
      <vt:lpstr>Impact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5</cp:revision>
  <dcterms:created xsi:type="dcterms:W3CDTF">2017-06-30T17:38:49Z</dcterms:created>
  <dcterms:modified xsi:type="dcterms:W3CDTF">2017-06-30T18:24:23Z</dcterms:modified>
</cp:coreProperties>
</file>