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handoutMasterIdLst>
    <p:handoutMasterId r:id="rId11"/>
  </p:handoutMasterIdLst>
  <p:sldIdLst>
    <p:sldId id="268" r:id="rId3"/>
    <p:sldId id="257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232" y="7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7E01D-5F52-40D6-8762-3490A1B9AC1B}" type="datetimeFigureOut">
              <a:rPr lang="en-US" smtClean="0"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29A032-41F3-4593-AE86-092185060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39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t>7/12/17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826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12.20-26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Would See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7519737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Emphasis on seeing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Jewish rejection of Jesus (John 1.11)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These two are related: the Jews rejected Jesus because of a willful refusal to see Him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John 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John’s gospel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973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Some </a:t>
            </a:r>
            <a:r>
              <a:rPr lang="en-US" b="1" dirty="0" smtClean="0"/>
              <a:t>Greeks</a:t>
            </a:r>
            <a:r>
              <a:rPr lang="en-US" dirty="0" smtClean="0"/>
              <a:t> </a:t>
            </a:r>
            <a:r>
              <a:rPr lang="en-US" b="1" dirty="0" smtClean="0"/>
              <a:t>desire</a:t>
            </a:r>
            <a:r>
              <a:rPr lang="en-US" dirty="0" smtClean="0"/>
              <a:t> to </a:t>
            </a:r>
            <a:r>
              <a:rPr lang="en-US" b="1" dirty="0" smtClean="0"/>
              <a:t>see</a:t>
            </a:r>
            <a:r>
              <a:rPr lang="en-US" dirty="0" smtClean="0"/>
              <a:t> Jesus!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How did Jesus respond?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12.20ff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121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We must see Jesus in His glory (v 23)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That is, in His suffering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John 1.14; 12.23, 41; 13.31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John 19.5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617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44843"/>
            <a:ext cx="7391400" cy="43321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We must see that death is the way to life (vv 24-25)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Gal 2.20; 5.24; 6.14; Rom 6.6; Eph 4.22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John 3; Eph 4.24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Death to the flesh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sacrifice of love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9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101752"/>
            <a:ext cx="7391400" cy="407521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 smtClean="0"/>
              <a:t>We must see Jesus’ commitment to God as the example for our lives (v 26)</a:t>
            </a:r>
          </a:p>
          <a:p>
            <a:pPr>
              <a:lnSpc>
                <a:spcPct val="100000"/>
              </a:lnSpc>
            </a:pPr>
            <a:r>
              <a:rPr lang="en-US" dirty="0"/>
              <a:t>Matthew 16.24-25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essence of Christianity!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John 4.34; 5.30; 6.38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 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776189"/>
            <a:ext cx="4876800" cy="526297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Cicero: “Now, I, upon assuming the </a:t>
            </a:r>
            <a:r>
              <a:rPr lang="en-US" sz="2400" i="1" dirty="0"/>
              <a:t>toga </a:t>
            </a:r>
            <a:r>
              <a:rPr lang="en-US" sz="2400" i="1" dirty="0" err="1"/>
              <a:t>virilis</a:t>
            </a:r>
            <a:r>
              <a:rPr lang="en-US" sz="2400" i="1" dirty="0"/>
              <a:t>,</a:t>
            </a:r>
            <a:r>
              <a:rPr lang="en-US" sz="2400" dirty="0"/>
              <a:t> had been introduced by my father to </a:t>
            </a:r>
            <a:r>
              <a:rPr lang="en-US" sz="2400" dirty="0" err="1"/>
              <a:t>Scaevola</a:t>
            </a:r>
            <a:r>
              <a:rPr lang="en-US" sz="2400" dirty="0"/>
              <a:t> with the </a:t>
            </a:r>
            <a:r>
              <a:rPr lang="en-US" sz="2400" dirty="0" smtClean="0"/>
              <a:t>under-standing </a:t>
            </a:r>
            <a:r>
              <a:rPr lang="en-US" sz="2400" dirty="0"/>
              <a:t>that, so far as I could and he would permit, I should never leave the old man’s side. And so it came to pass that, in my desire to gain greater profit from his legal skill, I made it a practice to commit to memory many of his learned opinions and many, too, of his brief and pointed sayings.”</a:t>
            </a:r>
          </a:p>
        </p:txBody>
      </p:sp>
    </p:spTree>
    <p:extLst>
      <p:ext uri="{BB962C8B-B14F-4D97-AF65-F5344CB8AC3E}">
        <p14:creationId xmlns:p14="http://schemas.microsoft.com/office/powerpoint/2010/main" val="4227552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605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template" id="{53D6E29E-BC16-4C15-929C-E5E8D3EE1C7C}" vid="{7719C5F9-D258-4D09-B252-90C1DAED72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CEFEFB8-71C6-4A9E-8EF9-0768355D7E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1230</TotalTime>
  <Words>247</Words>
  <Application>Microsoft Macintosh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Century Gothic</vt:lpstr>
      <vt:lpstr>Arial</vt:lpstr>
      <vt:lpstr>Melancholy abstract design template</vt:lpstr>
      <vt:lpstr>PowerPoint Presentation</vt:lpstr>
      <vt:lpstr>We Would See Jesus</vt:lpstr>
      <vt:lpstr>John’s gospel</vt:lpstr>
      <vt:lpstr>John 12.20ff</vt:lpstr>
      <vt:lpstr># 1</vt:lpstr>
      <vt:lpstr># 2</vt:lpstr>
      <vt:lpstr># 3</vt:lpstr>
      <vt:lpstr>PowerPoint 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Would See Jesus</dc:title>
  <dc:creator>David McClister</dc:creator>
  <cp:keywords/>
  <cp:lastModifiedBy>Joshua Creel</cp:lastModifiedBy>
  <cp:revision>12</cp:revision>
  <cp:lastPrinted>2017-07-12T17:39:33Z</cp:lastPrinted>
  <dcterms:created xsi:type="dcterms:W3CDTF">2017-07-11T21:15:35Z</dcterms:created>
  <dcterms:modified xsi:type="dcterms:W3CDTF">2017-07-12T17:49:46Z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TC034605309991</vt:lpwstr>
  </property>
</Properties>
</file>