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80" r:id="rId3"/>
    <p:sldId id="257" r:id="rId4"/>
    <p:sldId id="258" r:id="rId5"/>
    <p:sldId id="260" r:id="rId6"/>
    <p:sldId id="281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8"/>
    <p:restoredTop sz="94554"/>
  </p:normalViewPr>
  <p:slideViewPr>
    <p:cSldViewPr snapToGrid="0" snapToObjects="1">
      <p:cViewPr varScale="1">
        <p:scale>
          <a:sx n="70" d="100"/>
          <a:sy n="70" d="100"/>
        </p:scale>
        <p:origin x="19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EBDE2-D034-8243-85B8-F49BC355FC76}" type="datetimeFigureOut">
              <a:rPr lang="en-US" smtClean="0"/>
              <a:t>8/26/17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9B680-24D0-A848-84F8-692B66A56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9B680-24D0-A848-84F8-692B66A565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7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8/26/17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8/26/17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8/26/17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8/26/17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8/26/17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8/26/17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1993-06BB-3E4A-8F01-A3380161A33A}" type="datetimeFigureOut">
              <a:rPr lang="en-US" smtClean="0"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8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515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522" y="198783"/>
            <a:ext cx="567193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Ephesians </a:t>
            </a:r>
            <a:r>
              <a:rPr lang="en-US" sz="2400" dirty="0"/>
              <a:t>5:15–21 (NASB95) </a:t>
            </a:r>
          </a:p>
          <a:p>
            <a:r>
              <a:rPr lang="en-US" sz="2400" baseline="30000" dirty="0"/>
              <a:t>15</a:t>
            </a:r>
            <a:r>
              <a:rPr lang="en-US" sz="2400" dirty="0"/>
              <a:t>Therefore be careful how you walk, not as unwise men but as wise, </a:t>
            </a:r>
          </a:p>
          <a:p>
            <a:r>
              <a:rPr lang="en-US" sz="2400" baseline="30000" dirty="0"/>
              <a:t>16</a:t>
            </a:r>
            <a:r>
              <a:rPr lang="en-US" sz="2400" dirty="0"/>
              <a:t>making the most of your time, because the days are evil. </a:t>
            </a:r>
          </a:p>
          <a:p>
            <a:r>
              <a:rPr lang="en-US" sz="2400" baseline="30000" dirty="0"/>
              <a:t>17</a:t>
            </a:r>
            <a:r>
              <a:rPr lang="en-US" sz="2400" dirty="0"/>
              <a:t>So then do not be foolish, but understand what the will of the Lord is. </a:t>
            </a:r>
          </a:p>
          <a:p>
            <a:r>
              <a:rPr lang="en-US" sz="2400" baseline="30000" dirty="0"/>
              <a:t>18</a:t>
            </a:r>
            <a:r>
              <a:rPr lang="en-US" sz="2400" dirty="0"/>
              <a:t>And do not get drunk with wine, for that is dissipation, but be filled with the Spirit, </a:t>
            </a:r>
          </a:p>
          <a:p>
            <a:r>
              <a:rPr lang="en-US" sz="2400" baseline="30000" dirty="0"/>
              <a:t>19</a:t>
            </a:r>
            <a:r>
              <a:rPr lang="en-US" sz="2400" dirty="0"/>
              <a:t>speaking to one another in psalms and hymns and spiritual songs, singing and making melody with your heart to the Lord; </a:t>
            </a:r>
          </a:p>
          <a:p>
            <a:r>
              <a:rPr lang="en-US" sz="2400" baseline="30000" dirty="0"/>
              <a:t>20</a:t>
            </a:r>
            <a:r>
              <a:rPr lang="en-US" sz="2400" dirty="0"/>
              <a:t>always giving thanks for all things in the name of our Lord Jesus Christ to God, even the Father; </a:t>
            </a:r>
          </a:p>
          <a:p>
            <a:r>
              <a:rPr lang="en-US" sz="2400" baseline="30000" dirty="0"/>
              <a:t>21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and be subject to one another in the fear of Christ.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08643" y="198783"/>
            <a:ext cx="56719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Ephesians 5:15–21 (NASB95) </a:t>
            </a:r>
          </a:p>
          <a:p>
            <a:r>
              <a:rPr lang="en-US" sz="2400" baseline="30000" dirty="0" smtClean="0"/>
              <a:t>15</a:t>
            </a:r>
            <a:r>
              <a:rPr lang="en-US" sz="2400" dirty="0" smtClean="0"/>
              <a:t> Therefore be careful how you walk, not as unwise men but as wise, </a:t>
            </a:r>
            <a:r>
              <a:rPr lang="en-US" sz="2400" baseline="30000" dirty="0" smtClean="0"/>
              <a:t>16</a:t>
            </a:r>
            <a:r>
              <a:rPr lang="en-US" sz="2400" dirty="0" smtClean="0"/>
              <a:t> making the most of your time, because the days are evil. </a:t>
            </a:r>
            <a:r>
              <a:rPr lang="en-US" sz="2400" baseline="30000" dirty="0" smtClean="0"/>
              <a:t>17</a:t>
            </a:r>
            <a:r>
              <a:rPr lang="en-US" sz="2400" dirty="0" smtClean="0"/>
              <a:t> So then do not be foolish, but understand what the will of the Lord is. </a:t>
            </a:r>
            <a:r>
              <a:rPr lang="en-US" sz="2400" baseline="30000" dirty="0" smtClean="0"/>
              <a:t>18</a:t>
            </a:r>
            <a:r>
              <a:rPr lang="en-US" sz="2400" dirty="0" smtClean="0"/>
              <a:t> And do not get drunk with wine, for that is dissipation, but be filled with the Spirit, </a:t>
            </a:r>
            <a:r>
              <a:rPr lang="en-US" sz="2400" baseline="30000" dirty="0" smtClean="0"/>
              <a:t>19</a:t>
            </a:r>
            <a:r>
              <a:rPr lang="en-US" sz="2400" dirty="0" smtClean="0"/>
              <a:t> speaking to one another in psalms and hymns and spiritual songs, singing and making melody with your heart to the Lord; </a:t>
            </a:r>
            <a:r>
              <a:rPr lang="en-US" sz="2400" baseline="30000" dirty="0" smtClean="0"/>
              <a:t>20</a:t>
            </a:r>
            <a:r>
              <a:rPr lang="en-US" sz="2400" dirty="0" smtClean="0"/>
              <a:t> always giving thanks for all things in the name of our Lord Jesus Christ to God, even the Father; </a:t>
            </a:r>
            <a:r>
              <a:rPr lang="en-US" sz="2400" baseline="30000" dirty="0" smtClean="0"/>
              <a:t>21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and be subject to one another in the fear of Christ. 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65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13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5292" y="2136338"/>
            <a:ext cx="50254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  <a:t>“</a:t>
            </a:r>
            <a:r>
              <a:rPr lang="mr-IN" sz="5400" dirty="0" smtClean="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  <a:t>…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  <a:t>and 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  <a:t>be subject to one another in the fear of Christ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  <a:t>.”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  <a:t>- Ephesians 5.21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Gabriola" charset="0"/>
              <a:ea typeface="Gabriola" charset="0"/>
              <a:cs typeface="Gabrio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29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80383" y="6181324"/>
            <a:ext cx="6811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Gabriola" charset="0"/>
                <a:ea typeface="Gabriola" charset="0"/>
                <a:cs typeface="Gabriola" charset="0"/>
              </a:rPr>
              <a:t>Ways We Are Subject To </a:t>
            </a:r>
            <a:r>
              <a:rPr lang="en-US" sz="4400" b="1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Gabriola" charset="0"/>
                <a:ea typeface="Gabriola" charset="0"/>
                <a:cs typeface="Gabriola" charset="0"/>
              </a:rPr>
              <a:t>One Another</a:t>
            </a:r>
            <a:endParaRPr lang="en-US" sz="3200" b="1" dirty="0" smtClean="0">
              <a:solidFill>
                <a:schemeClr val="bg1"/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  <a:latin typeface="Gabriola" charset="0"/>
              <a:ea typeface="Gabriola" charset="0"/>
              <a:cs typeface="Gabriol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987" y="1490007"/>
            <a:ext cx="113191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Aft>
                <a:spcPts val="1200"/>
              </a:spcAft>
              <a:buFont typeface="+mj-lt"/>
              <a:buAutoNum type="arabicPeriod"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8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By accepting each other (Romans 14.1-4; 15.7)</a:t>
            </a:r>
          </a:p>
          <a:p>
            <a:pPr marL="914400" indent="-914400">
              <a:spcAft>
                <a:spcPts val="1200"/>
              </a:spcAft>
              <a:buFont typeface="+mj-lt"/>
              <a:buAutoNum type="arabicPeriod"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8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By caring enough to forego a liberty (1Cor. 8.13)</a:t>
            </a:r>
          </a:p>
          <a:p>
            <a:pPr marL="914400" indent="-914400">
              <a:spcAft>
                <a:spcPts val="1200"/>
              </a:spcAft>
              <a:buFont typeface="+mj-lt"/>
              <a:buAutoNum type="arabicPeriod"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8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By being concerned enough to bear burdens (Galatians 6.1-2)</a:t>
            </a:r>
          </a:p>
          <a:p>
            <a:pPr marL="914400" indent="-914400">
              <a:spcAft>
                <a:spcPts val="1200"/>
              </a:spcAft>
              <a:buFont typeface="+mj-lt"/>
              <a:buAutoNum type="arabicPeriod"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8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By having a radical shift in viewpoint (Philippians 2.3-5)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>
                <a:outerShdw blurRad="25400" dist="25400" dir="2700000" algn="tl" rotWithShape="0">
                  <a:prstClr val="black">
                    <a:alpha val="80000"/>
                  </a:prstClr>
                </a:outerShdw>
              </a:effectLst>
              <a:latin typeface="Century" charset="0"/>
              <a:ea typeface="Century" charset="0"/>
              <a:cs typeface="Centu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0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80383" y="6181324"/>
            <a:ext cx="6811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Gabriola" charset="0"/>
                <a:ea typeface="Gabriola" charset="0"/>
                <a:cs typeface="Gabriola" charset="0"/>
              </a:rPr>
              <a:t>Our Subjection Shows</a:t>
            </a:r>
            <a:r>
              <a:rPr lang="mr-IN" sz="4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Gabriola" charset="0"/>
                <a:ea typeface="Gabriola" charset="0"/>
                <a:cs typeface="Gabriola" charset="0"/>
              </a:rPr>
              <a:t>…</a:t>
            </a:r>
            <a:endParaRPr lang="en-US" sz="3200" b="1" dirty="0" smtClean="0">
              <a:solidFill>
                <a:schemeClr val="bg1"/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  <a:latin typeface="Gabriola" charset="0"/>
              <a:ea typeface="Gabriola" charset="0"/>
              <a:cs typeface="Gabriol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7424" y="1613118"/>
            <a:ext cx="931715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spcAft>
                <a:spcPts val="18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8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That we have chosen wisdom (Eph. 5.15-17)</a:t>
            </a:r>
          </a:p>
          <a:p>
            <a:pPr marL="914400" indent="-914400">
              <a:spcAft>
                <a:spcPts val="18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8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That we are filled with the Spirit </a:t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8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</a:b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8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(Eph. 5.18-21)</a:t>
            </a:r>
          </a:p>
          <a:p>
            <a:pPr marL="914400" indent="-914400">
              <a:spcAft>
                <a:spcPts val="18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8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That we revere Christ (Eph. 5.21)</a:t>
            </a:r>
            <a:endParaRPr lang="en-US" sz="4000" dirty="0">
              <a:solidFill>
                <a:schemeClr val="accent1">
                  <a:lumMod val="75000"/>
                </a:schemeClr>
              </a:solidFill>
              <a:effectLst>
                <a:outerShdw blurRad="25400" dist="25400" dir="2700000" algn="tl" rotWithShape="0">
                  <a:prstClr val="black">
                    <a:alpha val="80000"/>
                  </a:prstClr>
                </a:outerShdw>
              </a:effectLst>
              <a:latin typeface="Century" charset="0"/>
              <a:ea typeface="Century" charset="0"/>
              <a:cs typeface="Centu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3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771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4813</TotalTime>
  <Words>349</Words>
  <Application>Microsoft Macintosh PowerPoint</Application>
  <PresentationFormat>Widescreen</PresentationFormat>
  <Paragraphs>21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</vt:lpstr>
      <vt:lpstr>Gabriola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21</cp:revision>
  <dcterms:created xsi:type="dcterms:W3CDTF">2017-02-22T21:14:37Z</dcterms:created>
  <dcterms:modified xsi:type="dcterms:W3CDTF">2017-08-26T18:01:25Z</dcterms:modified>
</cp:coreProperties>
</file>