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57" r:id="rId3"/>
    <p:sldId id="258" r:id="rId4"/>
    <p:sldId id="259" r:id="rId5"/>
    <p:sldId id="260" r:id="rId6"/>
    <p:sldId id="264" r:id="rId7"/>
    <p:sldId id="265" r:id="rId8"/>
    <p:sldId id="266" r:id="rId9"/>
    <p:sldId id="268" r:id="rId10"/>
    <p:sldId id="281" r:id="rId11"/>
    <p:sldId id="269" r:id="rId12"/>
    <p:sldId id="270" r:id="rId13"/>
    <p:sldId id="271" r:id="rId14"/>
    <p:sldId id="272" r:id="rId15"/>
    <p:sldId id="273" r:id="rId16"/>
    <p:sldId id="274" r:id="rId17"/>
    <p:sldId id="275" r:id="rId18"/>
    <p:sldId id="276" r:id="rId19"/>
    <p:sldId id="278" r:id="rId20"/>
    <p:sldId id="282" r:id="rId21"/>
    <p:sldId id="279" r:id="rId22"/>
    <p:sldId id="262" r:id="rId23"/>
    <p:sldId id="267" r:id="rId24"/>
    <p:sldId id="277" r:id="rId25"/>
    <p:sldId id="283"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88376" autoAdjust="0"/>
  </p:normalViewPr>
  <p:slideViewPr>
    <p:cSldViewPr snapToGrid="0">
      <p:cViewPr varScale="1">
        <p:scale>
          <a:sx n="64" d="100"/>
          <a:sy n="64" d="100"/>
        </p:scale>
        <p:origin x="38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F80CA69-4907-4C5F-8F04-20A15F6AD7C3}"/>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20E6227B-3CC8-4827-BE25-D31C7B1587C8}"/>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C7C1B21-EAFB-4571-8A85-A79A815B5FD1}" type="datetimeFigureOut">
              <a:rPr lang="en-US" smtClean="0"/>
              <a:t>8/13/2017</a:t>
            </a:fld>
            <a:endParaRPr lang="en-US"/>
          </a:p>
        </p:txBody>
      </p:sp>
      <p:sp>
        <p:nvSpPr>
          <p:cNvPr id="4" name="Footer Placeholder 3">
            <a:extLst>
              <a:ext uri="{FF2B5EF4-FFF2-40B4-BE49-F238E27FC236}">
                <a16:creationId xmlns:a16="http://schemas.microsoft.com/office/drawing/2014/main" id="{9F7D92FC-1EFF-4F07-9D0D-618B5D3965E8}"/>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182E7CA-14A9-4802-B2DC-8876C55318DB}"/>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BF86E23-447A-46C7-AB10-7EB07B6C5B47}" type="slidenum">
              <a:rPr lang="en-US" smtClean="0"/>
              <a:t>‹#›</a:t>
            </a:fld>
            <a:endParaRPr lang="en-US"/>
          </a:p>
        </p:txBody>
      </p:sp>
    </p:spTree>
    <p:extLst>
      <p:ext uri="{BB962C8B-B14F-4D97-AF65-F5344CB8AC3E}">
        <p14:creationId xmlns:p14="http://schemas.microsoft.com/office/powerpoint/2010/main" val="2611765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2418C27-6F62-488C-A895-56C9C0F245B1}" type="datetimeFigureOut">
              <a:rPr lang="en-US" smtClean="0"/>
              <a:t>8/13/2017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52F57A3-49C1-470F-A750-C0B07FC6720C}" type="slidenum">
              <a:rPr lang="en-US" smtClean="0"/>
              <a:t>‹#›</a:t>
            </a:fld>
            <a:endParaRPr lang="en-US"/>
          </a:p>
        </p:txBody>
      </p:sp>
    </p:spTree>
    <p:extLst>
      <p:ext uri="{BB962C8B-B14F-4D97-AF65-F5344CB8AC3E}">
        <p14:creationId xmlns:p14="http://schemas.microsoft.com/office/powerpoint/2010/main" val="931574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2F57A3-49C1-470F-A750-C0B07FC6720C}" type="slidenum">
              <a:rPr lang="en-US" smtClean="0"/>
              <a:t>19</a:t>
            </a:fld>
            <a:endParaRPr lang="en-US"/>
          </a:p>
        </p:txBody>
      </p:sp>
    </p:spTree>
    <p:extLst>
      <p:ext uri="{BB962C8B-B14F-4D97-AF65-F5344CB8AC3E}">
        <p14:creationId xmlns:p14="http://schemas.microsoft.com/office/powerpoint/2010/main" val="1492489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50045-E59D-491F-8E73-BEC512C787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240C13-BC49-4F84-A7A5-DCF06E3ADF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0A5AA1-0808-48D2-9C4A-66789A12399E}"/>
              </a:ext>
            </a:extLst>
          </p:cNvPr>
          <p:cNvSpPr>
            <a:spLocks noGrp="1"/>
          </p:cNvSpPr>
          <p:nvPr>
            <p:ph type="dt" sz="half" idx="10"/>
          </p:nvPr>
        </p:nvSpPr>
        <p:spPr/>
        <p:txBody>
          <a:bodyPr/>
          <a:lstStyle/>
          <a:p>
            <a:fld id="{CD6ECFE4-6890-4826-8F13-69074AC196A8}" type="datetimeFigureOut">
              <a:rPr lang="en-US" smtClean="0"/>
              <a:t>8/13/2017</a:t>
            </a:fld>
            <a:endParaRPr lang="en-US"/>
          </a:p>
        </p:txBody>
      </p:sp>
      <p:sp>
        <p:nvSpPr>
          <p:cNvPr id="5" name="Footer Placeholder 4">
            <a:extLst>
              <a:ext uri="{FF2B5EF4-FFF2-40B4-BE49-F238E27FC236}">
                <a16:creationId xmlns:a16="http://schemas.microsoft.com/office/drawing/2014/main" id="{D2079691-13C7-4594-9848-19702BD5CC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EACA85-BE93-413F-847B-DE2F901AF829}"/>
              </a:ext>
            </a:extLst>
          </p:cNvPr>
          <p:cNvSpPr>
            <a:spLocks noGrp="1"/>
          </p:cNvSpPr>
          <p:nvPr>
            <p:ph type="sldNum" sz="quarter" idx="12"/>
          </p:nvPr>
        </p:nvSpPr>
        <p:spPr/>
        <p:txBody>
          <a:bodyPr/>
          <a:lstStyle/>
          <a:p>
            <a:fld id="{A3886E99-A944-49C1-A285-B7ACA108C67E}" type="slidenum">
              <a:rPr lang="en-US" smtClean="0"/>
              <a:t>‹#›</a:t>
            </a:fld>
            <a:endParaRPr lang="en-US"/>
          </a:p>
        </p:txBody>
      </p:sp>
    </p:spTree>
    <p:extLst>
      <p:ext uri="{BB962C8B-B14F-4D97-AF65-F5344CB8AC3E}">
        <p14:creationId xmlns:p14="http://schemas.microsoft.com/office/powerpoint/2010/main" val="3976349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97649-C870-401E-9675-824DA19053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04822B6-5889-4C60-8069-33A90FE76D8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9F2ED6-E8A9-491C-A44B-BEFC46CB571A}"/>
              </a:ext>
            </a:extLst>
          </p:cNvPr>
          <p:cNvSpPr>
            <a:spLocks noGrp="1"/>
          </p:cNvSpPr>
          <p:nvPr>
            <p:ph type="dt" sz="half" idx="10"/>
          </p:nvPr>
        </p:nvSpPr>
        <p:spPr/>
        <p:txBody>
          <a:bodyPr/>
          <a:lstStyle/>
          <a:p>
            <a:fld id="{CD6ECFE4-6890-4826-8F13-69074AC196A8}" type="datetimeFigureOut">
              <a:rPr lang="en-US" smtClean="0"/>
              <a:t>8/13/2017</a:t>
            </a:fld>
            <a:endParaRPr lang="en-US"/>
          </a:p>
        </p:txBody>
      </p:sp>
      <p:sp>
        <p:nvSpPr>
          <p:cNvPr id="5" name="Footer Placeholder 4">
            <a:extLst>
              <a:ext uri="{FF2B5EF4-FFF2-40B4-BE49-F238E27FC236}">
                <a16:creationId xmlns:a16="http://schemas.microsoft.com/office/drawing/2014/main" id="{896062A5-C96E-4B6B-880C-75AE4CA1AE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037CB2-5B83-40F8-8233-8B8F50E8F0A9}"/>
              </a:ext>
            </a:extLst>
          </p:cNvPr>
          <p:cNvSpPr>
            <a:spLocks noGrp="1"/>
          </p:cNvSpPr>
          <p:nvPr>
            <p:ph type="sldNum" sz="quarter" idx="12"/>
          </p:nvPr>
        </p:nvSpPr>
        <p:spPr/>
        <p:txBody>
          <a:bodyPr/>
          <a:lstStyle/>
          <a:p>
            <a:fld id="{A3886E99-A944-49C1-A285-B7ACA108C67E}" type="slidenum">
              <a:rPr lang="en-US" smtClean="0"/>
              <a:t>‹#›</a:t>
            </a:fld>
            <a:endParaRPr lang="en-US"/>
          </a:p>
        </p:txBody>
      </p:sp>
    </p:spTree>
    <p:extLst>
      <p:ext uri="{BB962C8B-B14F-4D97-AF65-F5344CB8AC3E}">
        <p14:creationId xmlns:p14="http://schemas.microsoft.com/office/powerpoint/2010/main" val="1757486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152789-A213-4A8D-8E71-B0806E9DB6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7E92AD-1BC0-437E-AB6C-E7185151734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514F9F-70CC-4ADE-B2A3-423DE9ECA679}"/>
              </a:ext>
            </a:extLst>
          </p:cNvPr>
          <p:cNvSpPr>
            <a:spLocks noGrp="1"/>
          </p:cNvSpPr>
          <p:nvPr>
            <p:ph type="dt" sz="half" idx="10"/>
          </p:nvPr>
        </p:nvSpPr>
        <p:spPr/>
        <p:txBody>
          <a:bodyPr/>
          <a:lstStyle/>
          <a:p>
            <a:fld id="{CD6ECFE4-6890-4826-8F13-69074AC196A8}" type="datetimeFigureOut">
              <a:rPr lang="en-US" smtClean="0"/>
              <a:t>8/13/2017</a:t>
            </a:fld>
            <a:endParaRPr lang="en-US"/>
          </a:p>
        </p:txBody>
      </p:sp>
      <p:sp>
        <p:nvSpPr>
          <p:cNvPr id="5" name="Footer Placeholder 4">
            <a:extLst>
              <a:ext uri="{FF2B5EF4-FFF2-40B4-BE49-F238E27FC236}">
                <a16:creationId xmlns:a16="http://schemas.microsoft.com/office/drawing/2014/main" id="{34ACA171-7C50-4365-A9FD-3C5327BDC3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3AB350-9CAE-43A8-94BE-AD5BACEE5F93}"/>
              </a:ext>
            </a:extLst>
          </p:cNvPr>
          <p:cNvSpPr>
            <a:spLocks noGrp="1"/>
          </p:cNvSpPr>
          <p:nvPr>
            <p:ph type="sldNum" sz="quarter" idx="12"/>
          </p:nvPr>
        </p:nvSpPr>
        <p:spPr/>
        <p:txBody>
          <a:bodyPr/>
          <a:lstStyle/>
          <a:p>
            <a:fld id="{A3886E99-A944-49C1-A285-B7ACA108C67E}" type="slidenum">
              <a:rPr lang="en-US" smtClean="0"/>
              <a:t>‹#›</a:t>
            </a:fld>
            <a:endParaRPr lang="en-US"/>
          </a:p>
        </p:txBody>
      </p:sp>
    </p:spTree>
    <p:extLst>
      <p:ext uri="{BB962C8B-B14F-4D97-AF65-F5344CB8AC3E}">
        <p14:creationId xmlns:p14="http://schemas.microsoft.com/office/powerpoint/2010/main" val="1824114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B107F-0EEE-421D-B629-404696F642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C6A215-FDAA-4F4E-8329-8579B3765C0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C5AF34-4B0C-40B0-B24F-372257D84B38}"/>
              </a:ext>
            </a:extLst>
          </p:cNvPr>
          <p:cNvSpPr>
            <a:spLocks noGrp="1"/>
          </p:cNvSpPr>
          <p:nvPr>
            <p:ph type="dt" sz="half" idx="10"/>
          </p:nvPr>
        </p:nvSpPr>
        <p:spPr/>
        <p:txBody>
          <a:bodyPr/>
          <a:lstStyle/>
          <a:p>
            <a:fld id="{CD6ECFE4-6890-4826-8F13-69074AC196A8}" type="datetimeFigureOut">
              <a:rPr lang="en-US" smtClean="0"/>
              <a:t>8/13/2017</a:t>
            </a:fld>
            <a:endParaRPr lang="en-US"/>
          </a:p>
        </p:txBody>
      </p:sp>
      <p:sp>
        <p:nvSpPr>
          <p:cNvPr id="5" name="Footer Placeholder 4">
            <a:extLst>
              <a:ext uri="{FF2B5EF4-FFF2-40B4-BE49-F238E27FC236}">
                <a16:creationId xmlns:a16="http://schemas.microsoft.com/office/drawing/2014/main" id="{B2AA193A-7B64-49FF-8645-C5308F031C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9B0985-6C95-435F-B777-3DEBCEF2C849}"/>
              </a:ext>
            </a:extLst>
          </p:cNvPr>
          <p:cNvSpPr>
            <a:spLocks noGrp="1"/>
          </p:cNvSpPr>
          <p:nvPr>
            <p:ph type="sldNum" sz="quarter" idx="12"/>
          </p:nvPr>
        </p:nvSpPr>
        <p:spPr/>
        <p:txBody>
          <a:bodyPr/>
          <a:lstStyle/>
          <a:p>
            <a:fld id="{A3886E99-A944-49C1-A285-B7ACA108C67E}" type="slidenum">
              <a:rPr lang="en-US" smtClean="0"/>
              <a:t>‹#›</a:t>
            </a:fld>
            <a:endParaRPr lang="en-US"/>
          </a:p>
        </p:txBody>
      </p:sp>
    </p:spTree>
    <p:extLst>
      <p:ext uri="{BB962C8B-B14F-4D97-AF65-F5344CB8AC3E}">
        <p14:creationId xmlns:p14="http://schemas.microsoft.com/office/powerpoint/2010/main" val="1251071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954FC-5FA6-4E4F-804E-783067BBC0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78139C-61E0-41A7-9A76-A1723F5F90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94C4FE-D040-4C6B-9B12-26E51D4B9554}"/>
              </a:ext>
            </a:extLst>
          </p:cNvPr>
          <p:cNvSpPr>
            <a:spLocks noGrp="1"/>
          </p:cNvSpPr>
          <p:nvPr>
            <p:ph type="dt" sz="half" idx="10"/>
          </p:nvPr>
        </p:nvSpPr>
        <p:spPr/>
        <p:txBody>
          <a:bodyPr/>
          <a:lstStyle/>
          <a:p>
            <a:fld id="{CD6ECFE4-6890-4826-8F13-69074AC196A8}" type="datetimeFigureOut">
              <a:rPr lang="en-US" smtClean="0"/>
              <a:t>8/13/2017</a:t>
            </a:fld>
            <a:endParaRPr lang="en-US"/>
          </a:p>
        </p:txBody>
      </p:sp>
      <p:sp>
        <p:nvSpPr>
          <p:cNvPr id="5" name="Footer Placeholder 4">
            <a:extLst>
              <a:ext uri="{FF2B5EF4-FFF2-40B4-BE49-F238E27FC236}">
                <a16:creationId xmlns:a16="http://schemas.microsoft.com/office/drawing/2014/main" id="{6FAB38CA-B1D9-43CE-823C-D646C3C98B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9AFFB-C0D9-4028-9C00-169F59812DA9}"/>
              </a:ext>
            </a:extLst>
          </p:cNvPr>
          <p:cNvSpPr>
            <a:spLocks noGrp="1"/>
          </p:cNvSpPr>
          <p:nvPr>
            <p:ph type="sldNum" sz="quarter" idx="12"/>
          </p:nvPr>
        </p:nvSpPr>
        <p:spPr/>
        <p:txBody>
          <a:bodyPr/>
          <a:lstStyle/>
          <a:p>
            <a:fld id="{A3886E99-A944-49C1-A285-B7ACA108C67E}" type="slidenum">
              <a:rPr lang="en-US" smtClean="0"/>
              <a:t>‹#›</a:t>
            </a:fld>
            <a:endParaRPr lang="en-US"/>
          </a:p>
        </p:txBody>
      </p:sp>
    </p:spTree>
    <p:extLst>
      <p:ext uri="{BB962C8B-B14F-4D97-AF65-F5344CB8AC3E}">
        <p14:creationId xmlns:p14="http://schemas.microsoft.com/office/powerpoint/2010/main" val="289602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0779C-D86F-495D-A29C-B60BB08F79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D35544-54D6-4860-A25D-81C22CA669F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CCDE478-4771-463F-8746-22060E66016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587E06-5A8D-4A52-BB65-9594D2FE8349}"/>
              </a:ext>
            </a:extLst>
          </p:cNvPr>
          <p:cNvSpPr>
            <a:spLocks noGrp="1"/>
          </p:cNvSpPr>
          <p:nvPr>
            <p:ph type="dt" sz="half" idx="10"/>
          </p:nvPr>
        </p:nvSpPr>
        <p:spPr/>
        <p:txBody>
          <a:bodyPr/>
          <a:lstStyle/>
          <a:p>
            <a:fld id="{CD6ECFE4-6890-4826-8F13-69074AC196A8}" type="datetimeFigureOut">
              <a:rPr lang="en-US" smtClean="0"/>
              <a:t>8/13/2017</a:t>
            </a:fld>
            <a:endParaRPr lang="en-US"/>
          </a:p>
        </p:txBody>
      </p:sp>
      <p:sp>
        <p:nvSpPr>
          <p:cNvPr id="6" name="Footer Placeholder 5">
            <a:extLst>
              <a:ext uri="{FF2B5EF4-FFF2-40B4-BE49-F238E27FC236}">
                <a16:creationId xmlns:a16="http://schemas.microsoft.com/office/drawing/2014/main" id="{E6138AC4-EC0F-431B-A510-BBC5228A04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060032-843D-43E6-9B22-906CAA9324DB}"/>
              </a:ext>
            </a:extLst>
          </p:cNvPr>
          <p:cNvSpPr>
            <a:spLocks noGrp="1"/>
          </p:cNvSpPr>
          <p:nvPr>
            <p:ph type="sldNum" sz="quarter" idx="12"/>
          </p:nvPr>
        </p:nvSpPr>
        <p:spPr/>
        <p:txBody>
          <a:bodyPr/>
          <a:lstStyle/>
          <a:p>
            <a:fld id="{A3886E99-A944-49C1-A285-B7ACA108C67E}" type="slidenum">
              <a:rPr lang="en-US" smtClean="0"/>
              <a:t>‹#›</a:t>
            </a:fld>
            <a:endParaRPr lang="en-US"/>
          </a:p>
        </p:txBody>
      </p:sp>
    </p:spTree>
    <p:extLst>
      <p:ext uri="{BB962C8B-B14F-4D97-AF65-F5344CB8AC3E}">
        <p14:creationId xmlns:p14="http://schemas.microsoft.com/office/powerpoint/2010/main" val="150091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CE6DA-A593-4404-8AD9-506F82B5E01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04FD7E8-7245-4D9A-B7AF-64FD95BF42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0008AE1-46D6-495F-8269-41721A4BD79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1DA6AA-0AD8-48E5-BA88-5BACA6E0A9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1152CF8-3C62-4794-AAFF-AE5DF9788DB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9D56E4-5222-4B40-9E0F-1A63EA639763}"/>
              </a:ext>
            </a:extLst>
          </p:cNvPr>
          <p:cNvSpPr>
            <a:spLocks noGrp="1"/>
          </p:cNvSpPr>
          <p:nvPr>
            <p:ph type="dt" sz="half" idx="10"/>
          </p:nvPr>
        </p:nvSpPr>
        <p:spPr/>
        <p:txBody>
          <a:bodyPr/>
          <a:lstStyle/>
          <a:p>
            <a:fld id="{CD6ECFE4-6890-4826-8F13-69074AC196A8}" type="datetimeFigureOut">
              <a:rPr lang="en-US" smtClean="0"/>
              <a:t>8/13/2017</a:t>
            </a:fld>
            <a:endParaRPr lang="en-US"/>
          </a:p>
        </p:txBody>
      </p:sp>
      <p:sp>
        <p:nvSpPr>
          <p:cNvPr id="8" name="Footer Placeholder 7">
            <a:extLst>
              <a:ext uri="{FF2B5EF4-FFF2-40B4-BE49-F238E27FC236}">
                <a16:creationId xmlns:a16="http://schemas.microsoft.com/office/drawing/2014/main" id="{4F371371-9CFD-4035-BF65-DD50832B8E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EE3CDE-91BA-4A78-956B-BB5C08CE9C48}"/>
              </a:ext>
            </a:extLst>
          </p:cNvPr>
          <p:cNvSpPr>
            <a:spLocks noGrp="1"/>
          </p:cNvSpPr>
          <p:nvPr>
            <p:ph type="sldNum" sz="quarter" idx="12"/>
          </p:nvPr>
        </p:nvSpPr>
        <p:spPr/>
        <p:txBody>
          <a:bodyPr/>
          <a:lstStyle/>
          <a:p>
            <a:fld id="{A3886E99-A944-49C1-A285-B7ACA108C67E}" type="slidenum">
              <a:rPr lang="en-US" smtClean="0"/>
              <a:t>‹#›</a:t>
            </a:fld>
            <a:endParaRPr lang="en-US"/>
          </a:p>
        </p:txBody>
      </p:sp>
    </p:spTree>
    <p:extLst>
      <p:ext uri="{BB962C8B-B14F-4D97-AF65-F5344CB8AC3E}">
        <p14:creationId xmlns:p14="http://schemas.microsoft.com/office/powerpoint/2010/main" val="3684939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B2426-E9B6-44B3-87DA-F138A5B0BE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2F741-A9C1-4C3D-AEC1-699E4556C0A5}"/>
              </a:ext>
            </a:extLst>
          </p:cNvPr>
          <p:cNvSpPr>
            <a:spLocks noGrp="1"/>
          </p:cNvSpPr>
          <p:nvPr>
            <p:ph type="dt" sz="half" idx="10"/>
          </p:nvPr>
        </p:nvSpPr>
        <p:spPr/>
        <p:txBody>
          <a:bodyPr/>
          <a:lstStyle/>
          <a:p>
            <a:fld id="{CD6ECFE4-6890-4826-8F13-69074AC196A8}" type="datetimeFigureOut">
              <a:rPr lang="en-US" smtClean="0"/>
              <a:t>8/13/2017</a:t>
            </a:fld>
            <a:endParaRPr lang="en-US"/>
          </a:p>
        </p:txBody>
      </p:sp>
      <p:sp>
        <p:nvSpPr>
          <p:cNvPr id="4" name="Footer Placeholder 3">
            <a:extLst>
              <a:ext uri="{FF2B5EF4-FFF2-40B4-BE49-F238E27FC236}">
                <a16:creationId xmlns:a16="http://schemas.microsoft.com/office/drawing/2014/main" id="{91978939-A6BD-4DC5-8D3F-FA37BC9D04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0CA496-2E2B-4F58-8886-F885FF58E719}"/>
              </a:ext>
            </a:extLst>
          </p:cNvPr>
          <p:cNvSpPr>
            <a:spLocks noGrp="1"/>
          </p:cNvSpPr>
          <p:nvPr>
            <p:ph type="sldNum" sz="quarter" idx="12"/>
          </p:nvPr>
        </p:nvSpPr>
        <p:spPr/>
        <p:txBody>
          <a:bodyPr/>
          <a:lstStyle/>
          <a:p>
            <a:fld id="{A3886E99-A944-49C1-A285-B7ACA108C67E}" type="slidenum">
              <a:rPr lang="en-US" smtClean="0"/>
              <a:t>‹#›</a:t>
            </a:fld>
            <a:endParaRPr lang="en-US"/>
          </a:p>
        </p:txBody>
      </p:sp>
    </p:spTree>
    <p:extLst>
      <p:ext uri="{BB962C8B-B14F-4D97-AF65-F5344CB8AC3E}">
        <p14:creationId xmlns:p14="http://schemas.microsoft.com/office/powerpoint/2010/main" val="241341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CE7735-2FAA-49C8-948F-38C4E2B6F393}"/>
              </a:ext>
            </a:extLst>
          </p:cNvPr>
          <p:cNvSpPr>
            <a:spLocks noGrp="1"/>
          </p:cNvSpPr>
          <p:nvPr>
            <p:ph type="dt" sz="half" idx="10"/>
          </p:nvPr>
        </p:nvSpPr>
        <p:spPr/>
        <p:txBody>
          <a:bodyPr/>
          <a:lstStyle/>
          <a:p>
            <a:fld id="{CD6ECFE4-6890-4826-8F13-69074AC196A8}" type="datetimeFigureOut">
              <a:rPr lang="en-US" smtClean="0"/>
              <a:t>8/13/2017</a:t>
            </a:fld>
            <a:endParaRPr lang="en-US"/>
          </a:p>
        </p:txBody>
      </p:sp>
      <p:sp>
        <p:nvSpPr>
          <p:cNvPr id="3" name="Footer Placeholder 2">
            <a:extLst>
              <a:ext uri="{FF2B5EF4-FFF2-40B4-BE49-F238E27FC236}">
                <a16:creationId xmlns:a16="http://schemas.microsoft.com/office/drawing/2014/main" id="{A8EB5F46-7A93-4EBF-A720-58800F11C90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3B664C-FC4A-4E2F-AE29-01BE372C0136}"/>
              </a:ext>
            </a:extLst>
          </p:cNvPr>
          <p:cNvSpPr>
            <a:spLocks noGrp="1"/>
          </p:cNvSpPr>
          <p:nvPr>
            <p:ph type="sldNum" sz="quarter" idx="12"/>
          </p:nvPr>
        </p:nvSpPr>
        <p:spPr/>
        <p:txBody>
          <a:bodyPr/>
          <a:lstStyle/>
          <a:p>
            <a:fld id="{A3886E99-A944-49C1-A285-B7ACA108C67E}" type="slidenum">
              <a:rPr lang="en-US" smtClean="0"/>
              <a:t>‹#›</a:t>
            </a:fld>
            <a:endParaRPr lang="en-US"/>
          </a:p>
        </p:txBody>
      </p:sp>
    </p:spTree>
    <p:extLst>
      <p:ext uri="{BB962C8B-B14F-4D97-AF65-F5344CB8AC3E}">
        <p14:creationId xmlns:p14="http://schemas.microsoft.com/office/powerpoint/2010/main" val="3060965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78DD0-9112-40D9-8ED9-9BC5E3BAB2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2C1D651-BEB8-4345-90A0-0216058F54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EC05CE-5F55-407A-8332-6D1C38E12C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03CCD8D-CC4A-48BB-BCE7-FA995102FB1A}"/>
              </a:ext>
            </a:extLst>
          </p:cNvPr>
          <p:cNvSpPr>
            <a:spLocks noGrp="1"/>
          </p:cNvSpPr>
          <p:nvPr>
            <p:ph type="dt" sz="half" idx="10"/>
          </p:nvPr>
        </p:nvSpPr>
        <p:spPr/>
        <p:txBody>
          <a:bodyPr/>
          <a:lstStyle/>
          <a:p>
            <a:fld id="{CD6ECFE4-6890-4826-8F13-69074AC196A8}" type="datetimeFigureOut">
              <a:rPr lang="en-US" smtClean="0"/>
              <a:t>8/13/2017</a:t>
            </a:fld>
            <a:endParaRPr lang="en-US"/>
          </a:p>
        </p:txBody>
      </p:sp>
      <p:sp>
        <p:nvSpPr>
          <p:cNvPr id="6" name="Footer Placeholder 5">
            <a:extLst>
              <a:ext uri="{FF2B5EF4-FFF2-40B4-BE49-F238E27FC236}">
                <a16:creationId xmlns:a16="http://schemas.microsoft.com/office/drawing/2014/main" id="{52E65482-08B8-46E0-B75D-FBAF2AD074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2C538B-A852-4D9A-9FB9-0CF91CB34318}"/>
              </a:ext>
            </a:extLst>
          </p:cNvPr>
          <p:cNvSpPr>
            <a:spLocks noGrp="1"/>
          </p:cNvSpPr>
          <p:nvPr>
            <p:ph type="sldNum" sz="quarter" idx="12"/>
          </p:nvPr>
        </p:nvSpPr>
        <p:spPr/>
        <p:txBody>
          <a:bodyPr/>
          <a:lstStyle/>
          <a:p>
            <a:fld id="{A3886E99-A944-49C1-A285-B7ACA108C67E}" type="slidenum">
              <a:rPr lang="en-US" smtClean="0"/>
              <a:t>‹#›</a:t>
            </a:fld>
            <a:endParaRPr lang="en-US"/>
          </a:p>
        </p:txBody>
      </p:sp>
    </p:spTree>
    <p:extLst>
      <p:ext uri="{BB962C8B-B14F-4D97-AF65-F5344CB8AC3E}">
        <p14:creationId xmlns:p14="http://schemas.microsoft.com/office/powerpoint/2010/main" val="231289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AC049-4AC9-445C-B4C1-D0E2C72258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2FB698-548C-457B-A538-936F0D4FCD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C2B957-72F5-4753-861F-8D83B456E4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E57041E-CAE7-4C0C-B427-A476778C5349}"/>
              </a:ext>
            </a:extLst>
          </p:cNvPr>
          <p:cNvSpPr>
            <a:spLocks noGrp="1"/>
          </p:cNvSpPr>
          <p:nvPr>
            <p:ph type="dt" sz="half" idx="10"/>
          </p:nvPr>
        </p:nvSpPr>
        <p:spPr/>
        <p:txBody>
          <a:bodyPr/>
          <a:lstStyle/>
          <a:p>
            <a:fld id="{CD6ECFE4-6890-4826-8F13-69074AC196A8}" type="datetimeFigureOut">
              <a:rPr lang="en-US" smtClean="0"/>
              <a:t>8/13/2017</a:t>
            </a:fld>
            <a:endParaRPr lang="en-US"/>
          </a:p>
        </p:txBody>
      </p:sp>
      <p:sp>
        <p:nvSpPr>
          <p:cNvPr id="6" name="Footer Placeholder 5">
            <a:extLst>
              <a:ext uri="{FF2B5EF4-FFF2-40B4-BE49-F238E27FC236}">
                <a16:creationId xmlns:a16="http://schemas.microsoft.com/office/drawing/2014/main" id="{01540AC9-07E4-415A-8C75-74B2FA74AC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1F7B87-8C04-4596-B6B8-AE444CB2A864}"/>
              </a:ext>
            </a:extLst>
          </p:cNvPr>
          <p:cNvSpPr>
            <a:spLocks noGrp="1"/>
          </p:cNvSpPr>
          <p:nvPr>
            <p:ph type="sldNum" sz="quarter" idx="12"/>
          </p:nvPr>
        </p:nvSpPr>
        <p:spPr/>
        <p:txBody>
          <a:bodyPr/>
          <a:lstStyle/>
          <a:p>
            <a:fld id="{A3886E99-A944-49C1-A285-B7ACA108C67E}" type="slidenum">
              <a:rPr lang="en-US" smtClean="0"/>
              <a:t>‹#›</a:t>
            </a:fld>
            <a:endParaRPr lang="en-US"/>
          </a:p>
        </p:txBody>
      </p:sp>
    </p:spTree>
    <p:extLst>
      <p:ext uri="{BB962C8B-B14F-4D97-AF65-F5344CB8AC3E}">
        <p14:creationId xmlns:p14="http://schemas.microsoft.com/office/powerpoint/2010/main" val="4029170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1D5B3A-71BD-452B-895D-19435BFBBE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C10F74-E9E0-4593-B1FA-2C7C7AE1CE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9FD9FB-8603-4A43-BAFC-7DF03FCF10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6ECFE4-6890-4826-8F13-69074AC196A8}" type="datetimeFigureOut">
              <a:rPr lang="en-US" smtClean="0"/>
              <a:t>8/13/2017</a:t>
            </a:fld>
            <a:endParaRPr lang="en-US"/>
          </a:p>
        </p:txBody>
      </p:sp>
      <p:sp>
        <p:nvSpPr>
          <p:cNvPr id="5" name="Footer Placeholder 4">
            <a:extLst>
              <a:ext uri="{FF2B5EF4-FFF2-40B4-BE49-F238E27FC236}">
                <a16:creationId xmlns:a16="http://schemas.microsoft.com/office/drawing/2014/main" id="{3FFD8308-A848-420C-B3FA-BCA5104E8A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49BBCC-A976-44DD-A001-5DDE1ED62B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886E99-A944-49C1-A285-B7ACA108C67E}" type="slidenum">
              <a:rPr lang="en-US" smtClean="0"/>
              <a:t>‹#›</a:t>
            </a:fld>
            <a:endParaRPr lang="en-US"/>
          </a:p>
        </p:txBody>
      </p:sp>
    </p:spTree>
    <p:extLst>
      <p:ext uri="{BB962C8B-B14F-4D97-AF65-F5344CB8AC3E}">
        <p14:creationId xmlns:p14="http://schemas.microsoft.com/office/powerpoint/2010/main" val="4065708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BF993-BBDA-472B-AEF0-5CD1A6773ABF}"/>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80EECDE5-3FBD-439F-A8E0-7CE5A493858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48928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CF78C-BB53-44D8-BD3B-31DC551BCAB7}"/>
              </a:ext>
            </a:extLst>
          </p:cNvPr>
          <p:cNvSpPr>
            <a:spLocks noGrp="1"/>
          </p:cNvSpPr>
          <p:nvPr>
            <p:ph type="title"/>
          </p:nvPr>
        </p:nvSpPr>
        <p:spPr/>
        <p:txBody>
          <a:bodyPr/>
          <a:lstStyle/>
          <a:p>
            <a:r>
              <a:rPr lang="en-US" dirty="0"/>
              <a:t>Hebrews 6:11-12</a:t>
            </a:r>
          </a:p>
        </p:txBody>
      </p:sp>
      <p:sp>
        <p:nvSpPr>
          <p:cNvPr id="3" name="Content Placeholder 2">
            <a:extLst>
              <a:ext uri="{FF2B5EF4-FFF2-40B4-BE49-F238E27FC236}">
                <a16:creationId xmlns:a16="http://schemas.microsoft.com/office/drawing/2014/main" id="{74459E24-6379-49CE-A422-FD4A8704CF3E}"/>
              </a:ext>
            </a:extLst>
          </p:cNvPr>
          <p:cNvSpPr>
            <a:spLocks noGrp="1"/>
          </p:cNvSpPr>
          <p:nvPr>
            <p:ph idx="1"/>
          </p:nvPr>
        </p:nvSpPr>
        <p:spPr>
          <a:xfrm>
            <a:off x="838200" y="1690688"/>
            <a:ext cx="10515600" cy="4486275"/>
          </a:xfrm>
        </p:spPr>
        <p:txBody>
          <a:bodyPr/>
          <a:lstStyle/>
          <a:p>
            <a:pPr marL="0" indent="0">
              <a:buNone/>
            </a:pPr>
            <a:r>
              <a:rPr lang="en-US" dirty="0"/>
              <a:t>And we desire each one of you to show the same earnestness to have the full assurance of hope until the end, so that you may not be sluggish, but imitators of those who through faith and patience inherit the promises.</a:t>
            </a:r>
          </a:p>
        </p:txBody>
      </p:sp>
    </p:spTree>
    <p:extLst>
      <p:ext uri="{BB962C8B-B14F-4D97-AF65-F5344CB8AC3E}">
        <p14:creationId xmlns:p14="http://schemas.microsoft.com/office/powerpoint/2010/main" val="3752715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28B83-52E2-494B-9DC1-83E3F99867B3}"/>
              </a:ext>
            </a:extLst>
          </p:cNvPr>
          <p:cNvSpPr>
            <a:spLocks noGrp="1"/>
          </p:cNvSpPr>
          <p:nvPr>
            <p:ph type="title"/>
          </p:nvPr>
        </p:nvSpPr>
        <p:spPr/>
        <p:txBody>
          <a:bodyPr anchor="t"/>
          <a:lstStyle/>
          <a:p>
            <a:r>
              <a:rPr lang="en-US" dirty="0"/>
              <a:t>Hebrews 6:13-20 </a:t>
            </a:r>
          </a:p>
        </p:txBody>
      </p:sp>
      <p:sp>
        <p:nvSpPr>
          <p:cNvPr id="3" name="Content Placeholder 2">
            <a:extLst>
              <a:ext uri="{FF2B5EF4-FFF2-40B4-BE49-F238E27FC236}">
                <a16:creationId xmlns:a16="http://schemas.microsoft.com/office/drawing/2014/main" id="{F130624D-668D-456B-846F-55909019BB17}"/>
              </a:ext>
            </a:extLst>
          </p:cNvPr>
          <p:cNvSpPr>
            <a:spLocks noGrp="1"/>
          </p:cNvSpPr>
          <p:nvPr>
            <p:ph idx="1"/>
          </p:nvPr>
        </p:nvSpPr>
        <p:spPr>
          <a:xfrm>
            <a:off x="385763" y="1143000"/>
            <a:ext cx="11258550" cy="4486275"/>
          </a:xfrm>
        </p:spPr>
        <p:txBody>
          <a:bodyPr>
            <a:normAutofit/>
          </a:bodyPr>
          <a:lstStyle/>
          <a:p>
            <a:pPr marL="0" indent="0">
              <a:buNone/>
            </a:pPr>
            <a:r>
              <a:rPr lang="en-US" dirty="0"/>
              <a:t>“For when God made a promise to Abraham, since he had no one greater by whom to swear, He swore by Himself, saying, “Surely I will bless you and multiply you.” And thus Abraham, having patiently waited, obtained the promise. For people swear by something greater than themselves, and in all their disputes an oath is final for confirmation. So when God desired to show more convincingly to the heirs of the promise the unchangeable character of his purpose, he guaranteed it with an oath, so that by two unchangeable things, in which it is impossible for God to lie, we who have fled for refuge might have strong encouragement to hold fast to the hope set before us. </a:t>
            </a:r>
          </a:p>
        </p:txBody>
      </p:sp>
      <p:sp>
        <p:nvSpPr>
          <p:cNvPr id="4" name="TextBox 3">
            <a:extLst>
              <a:ext uri="{FF2B5EF4-FFF2-40B4-BE49-F238E27FC236}">
                <a16:creationId xmlns:a16="http://schemas.microsoft.com/office/drawing/2014/main" id="{A41AF883-5FDD-4B2C-A4C2-0C8297944D47}"/>
              </a:ext>
            </a:extLst>
          </p:cNvPr>
          <p:cNvSpPr txBox="1"/>
          <p:nvPr/>
        </p:nvSpPr>
        <p:spPr>
          <a:xfrm>
            <a:off x="385763" y="4829175"/>
            <a:ext cx="11101387" cy="1815882"/>
          </a:xfrm>
          <a:prstGeom prst="rect">
            <a:avLst/>
          </a:prstGeom>
          <a:noFill/>
        </p:spPr>
        <p:txBody>
          <a:bodyPr wrap="square" rtlCol="0">
            <a:spAutoFit/>
          </a:bodyPr>
          <a:lstStyle/>
          <a:p>
            <a:r>
              <a:rPr lang="en-US" sz="2800" dirty="0">
                <a:solidFill>
                  <a:prstClr val="black"/>
                </a:solidFill>
              </a:rPr>
              <a:t>We have this as a sure and steadfast anchor of the soul, a hope that enters into the inner place behind the curtain, where Jesus has gone as a forerunner on our behalf, having become a high priest forever after the order of Melchizedek.”</a:t>
            </a:r>
            <a:endParaRPr lang="en-US" sz="2000" dirty="0"/>
          </a:p>
        </p:txBody>
      </p:sp>
    </p:spTree>
    <p:extLst>
      <p:ext uri="{BB962C8B-B14F-4D97-AF65-F5344CB8AC3E}">
        <p14:creationId xmlns:p14="http://schemas.microsoft.com/office/powerpoint/2010/main" val="3598359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0D0BC-1061-42BA-AC27-B97C81407858}"/>
              </a:ext>
            </a:extLst>
          </p:cNvPr>
          <p:cNvSpPr>
            <a:spLocks noGrp="1"/>
          </p:cNvSpPr>
          <p:nvPr>
            <p:ph type="title"/>
          </p:nvPr>
        </p:nvSpPr>
        <p:spPr/>
        <p:txBody>
          <a:bodyPr/>
          <a:lstStyle/>
          <a:p>
            <a:r>
              <a:rPr lang="en-US" dirty="0"/>
              <a:t>Ephesians 1:13-14</a:t>
            </a:r>
          </a:p>
        </p:txBody>
      </p:sp>
      <p:sp>
        <p:nvSpPr>
          <p:cNvPr id="3" name="Content Placeholder 2">
            <a:extLst>
              <a:ext uri="{FF2B5EF4-FFF2-40B4-BE49-F238E27FC236}">
                <a16:creationId xmlns:a16="http://schemas.microsoft.com/office/drawing/2014/main" id="{DB419AE1-F7D2-482A-BEBF-CAF32CA9F078}"/>
              </a:ext>
            </a:extLst>
          </p:cNvPr>
          <p:cNvSpPr>
            <a:spLocks noGrp="1"/>
          </p:cNvSpPr>
          <p:nvPr>
            <p:ph idx="1"/>
          </p:nvPr>
        </p:nvSpPr>
        <p:spPr/>
        <p:txBody>
          <a:bodyPr>
            <a:normAutofit/>
          </a:bodyPr>
          <a:lstStyle/>
          <a:p>
            <a:pPr marL="0" indent="0">
              <a:buNone/>
            </a:pPr>
            <a:r>
              <a:rPr lang="en-US" sz="3200" dirty="0"/>
              <a:t>In him you also, when you heard the word of truth, the gospel of your salvation, and believed in Him, were sealed with the promised Holy Spirit, who is the guarantee of our inheritance until we acquire possession of it,</a:t>
            </a:r>
            <a:r>
              <a:rPr lang="en-US" sz="3200" baseline="30000" dirty="0"/>
              <a:t> </a:t>
            </a:r>
            <a:r>
              <a:rPr lang="en-US" sz="3200" dirty="0"/>
              <a:t>to the praise of His glory.</a:t>
            </a:r>
          </a:p>
        </p:txBody>
      </p:sp>
    </p:spTree>
    <p:extLst>
      <p:ext uri="{BB962C8B-B14F-4D97-AF65-F5344CB8AC3E}">
        <p14:creationId xmlns:p14="http://schemas.microsoft.com/office/powerpoint/2010/main" val="2938077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0D0BC-1061-42BA-AC27-B97C81407858}"/>
              </a:ext>
            </a:extLst>
          </p:cNvPr>
          <p:cNvSpPr>
            <a:spLocks noGrp="1"/>
          </p:cNvSpPr>
          <p:nvPr>
            <p:ph type="title"/>
          </p:nvPr>
        </p:nvSpPr>
        <p:spPr/>
        <p:txBody>
          <a:bodyPr/>
          <a:lstStyle/>
          <a:p>
            <a:r>
              <a:rPr lang="en-US" dirty="0"/>
              <a:t>Ephesians 2:8</a:t>
            </a:r>
          </a:p>
        </p:txBody>
      </p:sp>
      <p:sp>
        <p:nvSpPr>
          <p:cNvPr id="3" name="Content Placeholder 2">
            <a:extLst>
              <a:ext uri="{FF2B5EF4-FFF2-40B4-BE49-F238E27FC236}">
                <a16:creationId xmlns:a16="http://schemas.microsoft.com/office/drawing/2014/main" id="{DB419AE1-F7D2-482A-BEBF-CAF32CA9F078}"/>
              </a:ext>
            </a:extLst>
          </p:cNvPr>
          <p:cNvSpPr>
            <a:spLocks noGrp="1"/>
          </p:cNvSpPr>
          <p:nvPr>
            <p:ph idx="1"/>
          </p:nvPr>
        </p:nvSpPr>
        <p:spPr/>
        <p:txBody>
          <a:bodyPr>
            <a:normAutofit/>
          </a:bodyPr>
          <a:lstStyle/>
          <a:p>
            <a:pPr marL="0" indent="0">
              <a:buNone/>
            </a:pPr>
            <a:r>
              <a:rPr lang="en-US" sz="3200" dirty="0"/>
              <a:t>And this is not your own doing; it is the gift of God, not a result of works, so that no one may boast.</a:t>
            </a:r>
          </a:p>
        </p:txBody>
      </p:sp>
    </p:spTree>
    <p:extLst>
      <p:ext uri="{BB962C8B-B14F-4D97-AF65-F5344CB8AC3E}">
        <p14:creationId xmlns:p14="http://schemas.microsoft.com/office/powerpoint/2010/main" val="3482315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0D0BC-1061-42BA-AC27-B97C81407858}"/>
              </a:ext>
            </a:extLst>
          </p:cNvPr>
          <p:cNvSpPr>
            <a:spLocks noGrp="1"/>
          </p:cNvSpPr>
          <p:nvPr>
            <p:ph type="title"/>
          </p:nvPr>
        </p:nvSpPr>
        <p:spPr/>
        <p:txBody>
          <a:bodyPr/>
          <a:lstStyle/>
          <a:p>
            <a:r>
              <a:rPr lang="en-US" dirty="0"/>
              <a:t>Matthew 7:21-23</a:t>
            </a:r>
          </a:p>
        </p:txBody>
      </p:sp>
      <p:sp>
        <p:nvSpPr>
          <p:cNvPr id="3" name="Content Placeholder 2">
            <a:extLst>
              <a:ext uri="{FF2B5EF4-FFF2-40B4-BE49-F238E27FC236}">
                <a16:creationId xmlns:a16="http://schemas.microsoft.com/office/drawing/2014/main" id="{DB419AE1-F7D2-482A-BEBF-CAF32CA9F078}"/>
              </a:ext>
            </a:extLst>
          </p:cNvPr>
          <p:cNvSpPr>
            <a:spLocks noGrp="1"/>
          </p:cNvSpPr>
          <p:nvPr>
            <p:ph idx="1"/>
          </p:nvPr>
        </p:nvSpPr>
        <p:spPr/>
        <p:txBody>
          <a:bodyPr>
            <a:normAutofit/>
          </a:bodyPr>
          <a:lstStyle/>
          <a:p>
            <a:pPr marL="0" indent="0">
              <a:buNone/>
            </a:pPr>
            <a:r>
              <a:rPr lang="en-US" sz="3200" baseline="30000" dirty="0"/>
              <a:t> </a:t>
            </a:r>
            <a:r>
              <a:rPr lang="en-US" sz="3200" dirty="0"/>
              <a:t>“Not everyone who says to me, ‘Lord, Lord,’ will enter the kingdom of heaven, but the one who does the will of my Father who is in heaven. On that day many will say to me, ‘Lord, Lord, did we not prophesy in your name, and cast out demons in your name, and do many mighty works in your name?’ And then will I declare to them, ‘I never knew you; depart from me, you workers of lawlessness.’</a:t>
            </a:r>
          </a:p>
        </p:txBody>
      </p:sp>
    </p:spTree>
    <p:extLst>
      <p:ext uri="{BB962C8B-B14F-4D97-AF65-F5344CB8AC3E}">
        <p14:creationId xmlns:p14="http://schemas.microsoft.com/office/powerpoint/2010/main" val="2751888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0D0BC-1061-42BA-AC27-B97C81407858}"/>
              </a:ext>
            </a:extLst>
          </p:cNvPr>
          <p:cNvSpPr>
            <a:spLocks noGrp="1"/>
          </p:cNvSpPr>
          <p:nvPr>
            <p:ph type="title"/>
          </p:nvPr>
        </p:nvSpPr>
        <p:spPr/>
        <p:txBody>
          <a:bodyPr/>
          <a:lstStyle/>
          <a:p>
            <a:r>
              <a:rPr lang="en-US" dirty="0"/>
              <a:t>1 Thessalonians 5:9 </a:t>
            </a:r>
          </a:p>
        </p:txBody>
      </p:sp>
      <p:sp>
        <p:nvSpPr>
          <p:cNvPr id="3" name="Content Placeholder 2">
            <a:extLst>
              <a:ext uri="{FF2B5EF4-FFF2-40B4-BE49-F238E27FC236}">
                <a16:creationId xmlns:a16="http://schemas.microsoft.com/office/drawing/2014/main" id="{DB419AE1-F7D2-482A-BEBF-CAF32CA9F078}"/>
              </a:ext>
            </a:extLst>
          </p:cNvPr>
          <p:cNvSpPr>
            <a:spLocks noGrp="1"/>
          </p:cNvSpPr>
          <p:nvPr>
            <p:ph idx="1"/>
          </p:nvPr>
        </p:nvSpPr>
        <p:spPr/>
        <p:txBody>
          <a:bodyPr>
            <a:normAutofit/>
          </a:bodyPr>
          <a:lstStyle/>
          <a:p>
            <a:pPr marL="0" indent="0">
              <a:buNone/>
            </a:pPr>
            <a:r>
              <a:rPr lang="en-US" sz="3200" dirty="0"/>
              <a:t>For God has not destined us for wrath, but to obtain salvation through our Lord Jesus Christ, who died for us so that whether we are awake or asleep we might live with him. Therefore encourage one another and build one another up, just as you are doing.</a:t>
            </a:r>
          </a:p>
        </p:txBody>
      </p:sp>
    </p:spTree>
    <p:extLst>
      <p:ext uri="{BB962C8B-B14F-4D97-AF65-F5344CB8AC3E}">
        <p14:creationId xmlns:p14="http://schemas.microsoft.com/office/powerpoint/2010/main" val="2402337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0D0BC-1061-42BA-AC27-B97C81407858}"/>
              </a:ext>
            </a:extLst>
          </p:cNvPr>
          <p:cNvSpPr>
            <a:spLocks noGrp="1"/>
          </p:cNvSpPr>
          <p:nvPr>
            <p:ph type="title"/>
          </p:nvPr>
        </p:nvSpPr>
        <p:spPr/>
        <p:txBody>
          <a:bodyPr/>
          <a:lstStyle/>
          <a:p>
            <a:r>
              <a:rPr lang="en-US" dirty="0"/>
              <a:t>Why are we NOT confident?</a:t>
            </a:r>
          </a:p>
        </p:txBody>
      </p:sp>
      <p:sp>
        <p:nvSpPr>
          <p:cNvPr id="3" name="Content Placeholder 2">
            <a:extLst>
              <a:ext uri="{FF2B5EF4-FFF2-40B4-BE49-F238E27FC236}">
                <a16:creationId xmlns:a16="http://schemas.microsoft.com/office/drawing/2014/main" id="{DB419AE1-F7D2-482A-BEBF-CAF32CA9F078}"/>
              </a:ext>
            </a:extLst>
          </p:cNvPr>
          <p:cNvSpPr>
            <a:spLocks noGrp="1"/>
          </p:cNvSpPr>
          <p:nvPr>
            <p:ph idx="1"/>
          </p:nvPr>
        </p:nvSpPr>
        <p:spPr/>
        <p:txBody>
          <a:bodyPr>
            <a:normAutofit/>
          </a:bodyPr>
          <a:lstStyle/>
          <a:p>
            <a:r>
              <a:rPr lang="en-US" sz="3200" dirty="0"/>
              <a:t>It seems prideful and presumptuous</a:t>
            </a:r>
          </a:p>
          <a:p>
            <a:r>
              <a:rPr lang="en-US" sz="3200" dirty="0"/>
              <a:t>There are times when I still sin </a:t>
            </a:r>
          </a:p>
          <a:p>
            <a:endParaRPr lang="en-US" sz="3200" dirty="0"/>
          </a:p>
        </p:txBody>
      </p:sp>
    </p:spTree>
    <p:extLst>
      <p:ext uri="{BB962C8B-B14F-4D97-AF65-F5344CB8AC3E}">
        <p14:creationId xmlns:p14="http://schemas.microsoft.com/office/powerpoint/2010/main" val="13301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0D0BC-1061-42BA-AC27-B97C81407858}"/>
              </a:ext>
            </a:extLst>
          </p:cNvPr>
          <p:cNvSpPr>
            <a:spLocks noGrp="1"/>
          </p:cNvSpPr>
          <p:nvPr>
            <p:ph type="title"/>
          </p:nvPr>
        </p:nvSpPr>
        <p:spPr/>
        <p:txBody>
          <a:bodyPr/>
          <a:lstStyle/>
          <a:p>
            <a:r>
              <a:rPr lang="en-US" dirty="0"/>
              <a:t>1 John 1:5-10 </a:t>
            </a:r>
          </a:p>
        </p:txBody>
      </p:sp>
      <p:sp>
        <p:nvSpPr>
          <p:cNvPr id="3" name="Content Placeholder 2">
            <a:extLst>
              <a:ext uri="{FF2B5EF4-FFF2-40B4-BE49-F238E27FC236}">
                <a16:creationId xmlns:a16="http://schemas.microsoft.com/office/drawing/2014/main" id="{DB419AE1-F7D2-482A-BEBF-CAF32CA9F078}"/>
              </a:ext>
            </a:extLst>
          </p:cNvPr>
          <p:cNvSpPr>
            <a:spLocks noGrp="1"/>
          </p:cNvSpPr>
          <p:nvPr>
            <p:ph idx="1"/>
          </p:nvPr>
        </p:nvSpPr>
        <p:spPr/>
        <p:txBody>
          <a:bodyPr>
            <a:normAutofit lnSpcReduction="10000"/>
          </a:bodyPr>
          <a:lstStyle/>
          <a:p>
            <a:pPr marL="0" indent="0">
              <a:buNone/>
            </a:pPr>
            <a:r>
              <a:rPr lang="en-US" sz="3200" dirty="0"/>
              <a:t>This is the message we have heard from him and proclaim to you, that God is light, and in him is no darkness at all. If we say we have fellowship with him while we walk in darkness, we lie and do not practice the truth. But if we walk in the light, as he is in the light, we have fellowship with one another, and the blood of Jesus his Son cleanses us from all sin. If we say we have no sin, we deceive ourselves, and the truth is not in us. If we confess our sins, he is faithful and just to forgive us our sins and to cleanse us from all unrighteousness. If we say we have not sinned, we make him a liar, and his word is not in us.</a:t>
            </a:r>
          </a:p>
        </p:txBody>
      </p:sp>
    </p:spTree>
    <p:extLst>
      <p:ext uri="{BB962C8B-B14F-4D97-AF65-F5344CB8AC3E}">
        <p14:creationId xmlns:p14="http://schemas.microsoft.com/office/powerpoint/2010/main" val="2485335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0D0BC-1061-42BA-AC27-B97C81407858}"/>
              </a:ext>
            </a:extLst>
          </p:cNvPr>
          <p:cNvSpPr>
            <a:spLocks noGrp="1"/>
          </p:cNvSpPr>
          <p:nvPr>
            <p:ph type="title"/>
          </p:nvPr>
        </p:nvSpPr>
        <p:spPr/>
        <p:txBody>
          <a:bodyPr/>
          <a:lstStyle/>
          <a:p>
            <a:r>
              <a:rPr lang="en-US" dirty="0"/>
              <a:t>1 John 3:4-10  </a:t>
            </a:r>
          </a:p>
        </p:txBody>
      </p:sp>
      <p:sp>
        <p:nvSpPr>
          <p:cNvPr id="3" name="Content Placeholder 2">
            <a:extLst>
              <a:ext uri="{FF2B5EF4-FFF2-40B4-BE49-F238E27FC236}">
                <a16:creationId xmlns:a16="http://schemas.microsoft.com/office/drawing/2014/main" id="{DB419AE1-F7D2-482A-BEBF-CAF32CA9F078}"/>
              </a:ext>
            </a:extLst>
          </p:cNvPr>
          <p:cNvSpPr>
            <a:spLocks noGrp="1"/>
          </p:cNvSpPr>
          <p:nvPr>
            <p:ph idx="1"/>
          </p:nvPr>
        </p:nvSpPr>
        <p:spPr>
          <a:xfrm>
            <a:off x="528637" y="1557338"/>
            <a:ext cx="11101387" cy="4972050"/>
          </a:xfrm>
        </p:spPr>
        <p:txBody>
          <a:bodyPr>
            <a:normAutofit fontScale="92500" lnSpcReduction="10000"/>
          </a:bodyPr>
          <a:lstStyle/>
          <a:p>
            <a:pPr marL="0" indent="0">
              <a:buNone/>
            </a:pPr>
            <a:r>
              <a:rPr lang="en-US" sz="3200" dirty="0"/>
              <a:t>Everyone who makes a practice of sinning also practices lawlessness; sin is lawlessness. You know that he appeared in order to take away sins, and in him there is no sin. No one who abides in him keeps on sinning; no one who keeps on sinning has either seen him or known him. Little children, let no one deceive you. Whoever practices righteousness is righteous, as he is righteous. Whoever makes a practice of sinning is of the devil, for the devil has been sinning from the beginning. The reason the Son of God appeared was to destroy the works of the devil. No one born of God makes a practice of sinning, for God's seed abides in him; and he cannot keep on sinning, because he has been born of God. By this it is evident who are the children of God, and who are the children of the devil: whoever does not practice righteousness is not of God</a:t>
            </a:r>
          </a:p>
        </p:txBody>
      </p:sp>
    </p:spTree>
    <p:extLst>
      <p:ext uri="{BB962C8B-B14F-4D97-AF65-F5344CB8AC3E}">
        <p14:creationId xmlns:p14="http://schemas.microsoft.com/office/powerpoint/2010/main" val="1869365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0D0BC-1061-42BA-AC27-B97C81407858}"/>
              </a:ext>
            </a:extLst>
          </p:cNvPr>
          <p:cNvSpPr>
            <a:spLocks noGrp="1"/>
          </p:cNvSpPr>
          <p:nvPr>
            <p:ph type="title"/>
          </p:nvPr>
        </p:nvSpPr>
        <p:spPr/>
        <p:txBody>
          <a:bodyPr/>
          <a:lstStyle/>
          <a:p>
            <a:r>
              <a:rPr lang="en-US" dirty="0"/>
              <a:t>Why are we NOT confident?</a:t>
            </a:r>
          </a:p>
        </p:txBody>
      </p:sp>
      <p:sp>
        <p:nvSpPr>
          <p:cNvPr id="3" name="Content Placeholder 2">
            <a:extLst>
              <a:ext uri="{FF2B5EF4-FFF2-40B4-BE49-F238E27FC236}">
                <a16:creationId xmlns:a16="http://schemas.microsoft.com/office/drawing/2014/main" id="{DB419AE1-F7D2-482A-BEBF-CAF32CA9F078}"/>
              </a:ext>
            </a:extLst>
          </p:cNvPr>
          <p:cNvSpPr>
            <a:spLocks noGrp="1"/>
          </p:cNvSpPr>
          <p:nvPr>
            <p:ph idx="1"/>
          </p:nvPr>
        </p:nvSpPr>
        <p:spPr/>
        <p:txBody>
          <a:bodyPr>
            <a:normAutofit/>
          </a:bodyPr>
          <a:lstStyle/>
          <a:p>
            <a:r>
              <a:rPr lang="en-US" sz="3200" dirty="0"/>
              <a:t>It seems prideful and presumptuous</a:t>
            </a:r>
          </a:p>
          <a:p>
            <a:r>
              <a:rPr lang="en-US" sz="3200" dirty="0"/>
              <a:t>There are times when I still sin </a:t>
            </a:r>
          </a:p>
          <a:p>
            <a:r>
              <a:rPr lang="en-US" sz="3200" dirty="0"/>
              <a:t>Fear of doctrine </a:t>
            </a:r>
          </a:p>
          <a:p>
            <a:endParaRPr lang="en-US" sz="3200" dirty="0"/>
          </a:p>
        </p:txBody>
      </p:sp>
    </p:spTree>
    <p:extLst>
      <p:ext uri="{BB962C8B-B14F-4D97-AF65-F5344CB8AC3E}">
        <p14:creationId xmlns:p14="http://schemas.microsoft.com/office/powerpoint/2010/main" val="1763461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B719D-2CB8-4195-9AB6-4E0DFFFA4259}"/>
              </a:ext>
            </a:extLst>
          </p:cNvPr>
          <p:cNvSpPr>
            <a:spLocks noGrp="1"/>
          </p:cNvSpPr>
          <p:nvPr>
            <p:ph type="title"/>
          </p:nvPr>
        </p:nvSpPr>
        <p:spPr/>
        <p:txBody>
          <a:bodyPr anchor="t"/>
          <a:lstStyle/>
          <a:p>
            <a:r>
              <a:rPr lang="en-US" dirty="0"/>
              <a:t>Acts 2</a:t>
            </a:r>
          </a:p>
        </p:txBody>
      </p:sp>
      <p:sp>
        <p:nvSpPr>
          <p:cNvPr id="3" name="Content Placeholder 2">
            <a:extLst>
              <a:ext uri="{FF2B5EF4-FFF2-40B4-BE49-F238E27FC236}">
                <a16:creationId xmlns:a16="http://schemas.microsoft.com/office/drawing/2014/main" id="{0F406775-49EE-4EE5-932B-D50EC0DF8FC0}"/>
              </a:ext>
            </a:extLst>
          </p:cNvPr>
          <p:cNvSpPr>
            <a:spLocks noGrp="1"/>
          </p:cNvSpPr>
          <p:nvPr>
            <p:ph idx="1"/>
          </p:nvPr>
        </p:nvSpPr>
        <p:spPr>
          <a:xfrm>
            <a:off x="838200" y="1128713"/>
            <a:ext cx="10515600" cy="5048250"/>
          </a:xfrm>
        </p:spPr>
        <p:txBody>
          <a:bodyPr>
            <a:normAutofit/>
          </a:bodyPr>
          <a:lstStyle/>
          <a:p>
            <a:pPr marL="0" lvl="0" indent="0" defTabSz="457200">
              <a:lnSpc>
                <a:spcPct val="100000"/>
              </a:lnSpc>
              <a:spcBef>
                <a:spcPct val="20000"/>
              </a:spcBef>
              <a:spcAft>
                <a:spcPts val="600"/>
              </a:spcAft>
              <a:buClr>
                <a:prstClr val="white"/>
              </a:buClr>
              <a:buSzPct val="80000"/>
              <a:buNone/>
            </a:pPr>
            <a:r>
              <a:rPr lang="en-US" sz="2000" dirty="0">
                <a:solidFill>
                  <a:prstClr val="black"/>
                </a:solidFill>
                <a:latin typeface="Century Gothic" panose="020B0502020202020204"/>
              </a:rPr>
              <a:t>Now when they heard this they were cut to the heart, and said to Peter and the rest of the apostles, “</a:t>
            </a:r>
            <a:r>
              <a:rPr lang="en-US" sz="2000" i="1" dirty="0">
                <a:solidFill>
                  <a:prstClr val="black"/>
                </a:solidFill>
                <a:latin typeface="Century Gothic" panose="020B0502020202020204"/>
              </a:rPr>
              <a:t>Brothers, what shall we do?” </a:t>
            </a:r>
            <a:r>
              <a:rPr lang="en-US" sz="2000" dirty="0">
                <a:solidFill>
                  <a:prstClr val="black"/>
                </a:solidFill>
                <a:latin typeface="Century Gothic" panose="020B0502020202020204"/>
              </a:rPr>
              <a:t>And Peter said to them, “</a:t>
            </a:r>
            <a:r>
              <a:rPr lang="en-US" sz="2000" i="1" dirty="0">
                <a:solidFill>
                  <a:prstClr val="black"/>
                </a:solidFill>
                <a:latin typeface="Century Gothic" panose="020B0502020202020204"/>
              </a:rPr>
              <a:t>Repent and be baptized every one of you in the name of Jesus Christ for the forgiveness of your sins, and you will receive the gift of the Holy Spirit. For the promise is for you and for your children and for all who are far off, everyone whom the Lord our God calls to himself.” </a:t>
            </a:r>
            <a:r>
              <a:rPr lang="en-US" sz="2000" dirty="0">
                <a:solidFill>
                  <a:prstClr val="black"/>
                </a:solidFill>
                <a:latin typeface="Century Gothic" panose="020B0502020202020204"/>
              </a:rPr>
              <a:t>And with many other words he bore witness and continued to exhort them, saying, “</a:t>
            </a:r>
            <a:r>
              <a:rPr lang="en-US" sz="2000" i="1" dirty="0">
                <a:solidFill>
                  <a:prstClr val="black"/>
                </a:solidFill>
                <a:latin typeface="Century Gothic" panose="020B0502020202020204"/>
              </a:rPr>
              <a:t>Save yourselves from this crooked generation.” </a:t>
            </a:r>
            <a:r>
              <a:rPr lang="en-US" sz="2000" dirty="0">
                <a:solidFill>
                  <a:prstClr val="black"/>
                </a:solidFill>
                <a:latin typeface="Century Gothic" panose="020B0502020202020204"/>
              </a:rPr>
              <a:t>So those who received his word were baptized, and there were added that day about three thousand souls.</a:t>
            </a:r>
            <a:endParaRPr lang="en-US" sz="2000" b="1" dirty="0">
              <a:solidFill>
                <a:prstClr val="black"/>
              </a:solidFill>
              <a:latin typeface="Century Gothic" panose="020B0502020202020204"/>
            </a:endParaRPr>
          </a:p>
          <a:p>
            <a:pPr marL="0" lvl="0" indent="0" defTabSz="457200">
              <a:lnSpc>
                <a:spcPct val="100000"/>
              </a:lnSpc>
              <a:spcBef>
                <a:spcPct val="20000"/>
              </a:spcBef>
              <a:spcAft>
                <a:spcPts val="600"/>
              </a:spcAft>
              <a:buClr>
                <a:prstClr val="white"/>
              </a:buClr>
              <a:buSzPct val="80000"/>
              <a:buNone/>
            </a:pPr>
            <a:r>
              <a:rPr lang="en-US" sz="2000" dirty="0">
                <a:solidFill>
                  <a:prstClr val="black"/>
                </a:solidFill>
                <a:latin typeface="Century Gothic" panose="020B0502020202020204"/>
              </a:rPr>
              <a:t>And they devoted themselves to the apostles' teaching and the fellowship, to the breaking of bread and the prayers. </a:t>
            </a:r>
          </a:p>
          <a:p>
            <a:pPr marL="0" lvl="0" indent="0" defTabSz="457200">
              <a:lnSpc>
                <a:spcPct val="100000"/>
              </a:lnSpc>
              <a:spcBef>
                <a:spcPct val="20000"/>
              </a:spcBef>
              <a:spcAft>
                <a:spcPts val="600"/>
              </a:spcAft>
              <a:buClr>
                <a:prstClr val="white"/>
              </a:buClr>
              <a:buSzPct val="80000"/>
              <a:buNone/>
            </a:pPr>
            <a:endParaRPr lang="en-US" sz="2000" dirty="0">
              <a:solidFill>
                <a:prstClr val="black"/>
              </a:solidFill>
              <a:latin typeface="Century Gothic" panose="020B0502020202020204"/>
            </a:endParaRPr>
          </a:p>
          <a:p>
            <a:pPr marL="0" lvl="0" indent="0" defTabSz="457200">
              <a:lnSpc>
                <a:spcPct val="100000"/>
              </a:lnSpc>
              <a:spcBef>
                <a:spcPct val="20000"/>
              </a:spcBef>
              <a:spcAft>
                <a:spcPts val="600"/>
              </a:spcAft>
              <a:buClr>
                <a:prstClr val="white"/>
              </a:buClr>
              <a:buSzPct val="80000"/>
              <a:buNone/>
            </a:pPr>
            <a:r>
              <a:rPr lang="en-US" sz="2000" dirty="0">
                <a:solidFill>
                  <a:prstClr val="black"/>
                </a:solidFill>
                <a:latin typeface="Century Gothic" panose="020B0502020202020204"/>
              </a:rPr>
              <a:t>…And the Lord added to their number day by day those who were being saved.</a:t>
            </a:r>
          </a:p>
          <a:p>
            <a:pPr marL="0" indent="0">
              <a:buNone/>
            </a:pPr>
            <a:endParaRPr lang="en-US" dirty="0"/>
          </a:p>
        </p:txBody>
      </p:sp>
    </p:spTree>
    <p:extLst>
      <p:ext uri="{BB962C8B-B14F-4D97-AF65-F5344CB8AC3E}">
        <p14:creationId xmlns:p14="http://schemas.microsoft.com/office/powerpoint/2010/main" val="1355621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EB400-0D6C-4B38-A8F8-3BA903B2A28C}"/>
              </a:ext>
            </a:extLst>
          </p:cNvPr>
          <p:cNvSpPr>
            <a:spLocks noGrp="1"/>
          </p:cNvSpPr>
          <p:nvPr>
            <p:ph type="title"/>
          </p:nvPr>
        </p:nvSpPr>
        <p:spPr/>
        <p:txBody>
          <a:bodyPr/>
          <a:lstStyle/>
          <a:p>
            <a:r>
              <a:rPr lang="en-US" dirty="0"/>
              <a:t>1 Timothy 1:3</a:t>
            </a:r>
          </a:p>
        </p:txBody>
      </p:sp>
      <p:sp>
        <p:nvSpPr>
          <p:cNvPr id="3" name="Content Placeholder 2">
            <a:extLst>
              <a:ext uri="{FF2B5EF4-FFF2-40B4-BE49-F238E27FC236}">
                <a16:creationId xmlns:a16="http://schemas.microsoft.com/office/drawing/2014/main" id="{F6D3B654-E38B-46DC-8E2E-1E1A4811125E}"/>
              </a:ext>
            </a:extLst>
          </p:cNvPr>
          <p:cNvSpPr>
            <a:spLocks noGrp="1"/>
          </p:cNvSpPr>
          <p:nvPr>
            <p:ph idx="1"/>
          </p:nvPr>
        </p:nvSpPr>
        <p:spPr>
          <a:xfrm>
            <a:off x="644577" y="1484026"/>
            <a:ext cx="11017771" cy="4692937"/>
          </a:xfrm>
        </p:spPr>
        <p:txBody>
          <a:bodyPr>
            <a:normAutofit/>
          </a:bodyPr>
          <a:lstStyle/>
          <a:p>
            <a:pPr marL="0" indent="0">
              <a:buNone/>
            </a:pPr>
            <a:r>
              <a:rPr lang="en-US" sz="3200" dirty="0"/>
              <a:t>“…charge certain persons not to teach any different doctrine.” </a:t>
            </a:r>
          </a:p>
          <a:p>
            <a:pPr marL="0" indent="0">
              <a:buNone/>
            </a:pPr>
            <a:endParaRPr lang="en-US" sz="3200" dirty="0"/>
          </a:p>
          <a:p>
            <a:pPr marL="0" indent="0">
              <a:buNone/>
            </a:pPr>
            <a:endParaRPr lang="en-US" sz="3200" dirty="0"/>
          </a:p>
          <a:p>
            <a:pPr marL="0" indent="0">
              <a:buNone/>
            </a:pPr>
            <a:endParaRPr lang="en-US" sz="3200" dirty="0"/>
          </a:p>
          <a:p>
            <a:pPr marL="0" indent="0">
              <a:buNone/>
            </a:pPr>
            <a:endParaRPr lang="en-US" sz="3200" dirty="0"/>
          </a:p>
          <a:p>
            <a:pPr marL="0" indent="0">
              <a:buNone/>
            </a:pPr>
            <a:r>
              <a:rPr lang="en-US" sz="3200" dirty="0"/>
              <a:t>“…teach what accords with sound doctrine.” </a:t>
            </a:r>
          </a:p>
        </p:txBody>
      </p:sp>
      <p:sp>
        <p:nvSpPr>
          <p:cNvPr id="4" name="Title 1">
            <a:extLst>
              <a:ext uri="{FF2B5EF4-FFF2-40B4-BE49-F238E27FC236}">
                <a16:creationId xmlns:a16="http://schemas.microsoft.com/office/drawing/2014/main" id="{7307A9E5-F711-4BF6-A637-EB9FC03D914F}"/>
              </a:ext>
            </a:extLst>
          </p:cNvPr>
          <p:cNvSpPr txBox="1">
            <a:spLocks/>
          </p:cNvSpPr>
          <p:nvPr/>
        </p:nvSpPr>
        <p:spPr>
          <a:xfrm>
            <a:off x="838200" y="3125814"/>
            <a:ext cx="1057306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Titus 2:1</a:t>
            </a:r>
          </a:p>
        </p:txBody>
      </p:sp>
    </p:spTree>
    <p:extLst>
      <p:ext uri="{BB962C8B-B14F-4D97-AF65-F5344CB8AC3E}">
        <p14:creationId xmlns:p14="http://schemas.microsoft.com/office/powerpoint/2010/main" val="752942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B0F8F3-816C-4C75-AA4B-3CDBF8921332}"/>
              </a:ext>
            </a:extLst>
          </p:cNvPr>
          <p:cNvSpPr>
            <a:spLocks noGrp="1"/>
          </p:cNvSpPr>
          <p:nvPr>
            <p:ph idx="1"/>
          </p:nvPr>
        </p:nvSpPr>
        <p:spPr>
          <a:xfrm>
            <a:off x="838200" y="676656"/>
            <a:ext cx="10515600" cy="5500307"/>
          </a:xfrm>
        </p:spPr>
        <p:txBody>
          <a:bodyPr>
            <a:normAutofit/>
          </a:bodyPr>
          <a:lstStyle/>
          <a:p>
            <a:r>
              <a:rPr lang="en-US" dirty="0"/>
              <a:t>“Our Lord, come!” (1 Cor. 16:22)</a:t>
            </a:r>
          </a:p>
          <a:p>
            <a:r>
              <a:rPr lang="en-US" baseline="30000" dirty="0"/>
              <a:t> </a:t>
            </a:r>
            <a:r>
              <a:rPr lang="en-US" dirty="0"/>
              <a:t>“I write these things to you who believe in the name of the Son of God, that you may know that you have eternal life.” (1 John 5:13)</a:t>
            </a:r>
          </a:p>
          <a:p>
            <a:r>
              <a:rPr lang="en-US" dirty="0"/>
              <a:t> “But we do not want you to be uninformed, brothers, about those who are asleep, that you may not grieve as others do who have no hope. For since we believe that Jesus died and rose again, even so, through Jesus, God will bring with him those who have fallen asleep.” (1 </a:t>
            </a:r>
            <a:r>
              <a:rPr lang="en-US" dirty="0" err="1"/>
              <a:t>Thess</a:t>
            </a:r>
            <a:r>
              <a:rPr lang="en-US" dirty="0"/>
              <a:t> 4:13-14) </a:t>
            </a:r>
          </a:p>
          <a:p>
            <a:r>
              <a:rPr lang="en-US" dirty="0"/>
              <a:t>“Though you have not seen him, you love him. Though you do not now see him, you believe in him and rejoice with joy that is inexpressible and filled with glory, obtaining the outcome of your faith, the salvation of your souls.” (1 Pet 1:8-9) </a:t>
            </a:r>
          </a:p>
          <a:p>
            <a:endParaRPr lang="en-US" dirty="0"/>
          </a:p>
          <a:p>
            <a:endParaRPr lang="en-US" dirty="0"/>
          </a:p>
        </p:txBody>
      </p:sp>
    </p:spTree>
    <p:extLst>
      <p:ext uri="{BB962C8B-B14F-4D97-AF65-F5344CB8AC3E}">
        <p14:creationId xmlns:p14="http://schemas.microsoft.com/office/powerpoint/2010/main" val="3569131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CF78C-BB53-44D8-BD3B-31DC551BCAB7}"/>
              </a:ext>
            </a:extLst>
          </p:cNvPr>
          <p:cNvSpPr>
            <a:spLocks noGrp="1"/>
          </p:cNvSpPr>
          <p:nvPr>
            <p:ph type="title"/>
          </p:nvPr>
        </p:nvSpPr>
        <p:spPr/>
        <p:txBody>
          <a:bodyPr/>
          <a:lstStyle/>
          <a:p>
            <a:r>
              <a:rPr lang="en-US" dirty="0"/>
              <a:t>Colossians 1:21-23</a:t>
            </a:r>
          </a:p>
        </p:txBody>
      </p:sp>
      <p:sp>
        <p:nvSpPr>
          <p:cNvPr id="3" name="Content Placeholder 2">
            <a:extLst>
              <a:ext uri="{FF2B5EF4-FFF2-40B4-BE49-F238E27FC236}">
                <a16:creationId xmlns:a16="http://schemas.microsoft.com/office/drawing/2014/main" id="{74459E24-6379-49CE-A422-FD4A8704CF3E}"/>
              </a:ext>
            </a:extLst>
          </p:cNvPr>
          <p:cNvSpPr>
            <a:spLocks noGrp="1"/>
          </p:cNvSpPr>
          <p:nvPr>
            <p:ph idx="1"/>
          </p:nvPr>
        </p:nvSpPr>
        <p:spPr/>
        <p:txBody>
          <a:bodyPr/>
          <a:lstStyle/>
          <a:p>
            <a:pPr marL="0" indent="0">
              <a:buNone/>
            </a:pPr>
            <a:r>
              <a:rPr lang="en-US" baseline="30000" dirty="0"/>
              <a:t> </a:t>
            </a:r>
            <a:r>
              <a:rPr lang="en-US" dirty="0"/>
              <a:t>And you, who once were alienated and hostile in mind, doing evil deeds, he has now reconciled in his body of flesh by his death, in order to present you holy and blameless and above reproach before him, if indeed you continue in the faith, stable and steadfast, not shifting from the hope of the gospel that you heard</a:t>
            </a:r>
          </a:p>
        </p:txBody>
      </p:sp>
    </p:spTree>
    <p:extLst>
      <p:ext uri="{BB962C8B-B14F-4D97-AF65-F5344CB8AC3E}">
        <p14:creationId xmlns:p14="http://schemas.microsoft.com/office/powerpoint/2010/main" val="39625165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2CBC5-92CE-45CD-AACF-76CE33B78EBD}"/>
              </a:ext>
            </a:extLst>
          </p:cNvPr>
          <p:cNvSpPr>
            <a:spLocks noGrp="1"/>
          </p:cNvSpPr>
          <p:nvPr>
            <p:ph type="title"/>
          </p:nvPr>
        </p:nvSpPr>
        <p:spPr/>
        <p:txBody>
          <a:bodyPr/>
          <a:lstStyle/>
          <a:p>
            <a:r>
              <a:rPr lang="en-US" dirty="0"/>
              <a:t>Hebrews 10:26-27</a:t>
            </a:r>
          </a:p>
        </p:txBody>
      </p:sp>
      <p:sp>
        <p:nvSpPr>
          <p:cNvPr id="3" name="Content Placeholder 2">
            <a:extLst>
              <a:ext uri="{FF2B5EF4-FFF2-40B4-BE49-F238E27FC236}">
                <a16:creationId xmlns:a16="http://schemas.microsoft.com/office/drawing/2014/main" id="{AF0936AC-DF1B-48B8-8D0A-1BC2CCB5460C}"/>
              </a:ext>
            </a:extLst>
          </p:cNvPr>
          <p:cNvSpPr>
            <a:spLocks noGrp="1"/>
          </p:cNvSpPr>
          <p:nvPr>
            <p:ph idx="1"/>
          </p:nvPr>
        </p:nvSpPr>
        <p:spPr/>
        <p:txBody>
          <a:bodyPr/>
          <a:lstStyle/>
          <a:p>
            <a:pPr marL="0" indent="0">
              <a:buNone/>
            </a:pPr>
            <a:r>
              <a:rPr lang="en-US" dirty="0"/>
              <a:t>For if we go on sinning deliberately after receiving the knowledge of the truth, there no longer remains a sacrifice for sins, but a fearful expectation of judgment, and a fury of fire that will consume the adversaries. </a:t>
            </a:r>
          </a:p>
        </p:txBody>
      </p:sp>
    </p:spTree>
    <p:extLst>
      <p:ext uri="{BB962C8B-B14F-4D97-AF65-F5344CB8AC3E}">
        <p14:creationId xmlns:p14="http://schemas.microsoft.com/office/powerpoint/2010/main" val="365952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0D0BC-1061-42BA-AC27-B97C81407858}"/>
              </a:ext>
            </a:extLst>
          </p:cNvPr>
          <p:cNvSpPr>
            <a:spLocks noGrp="1"/>
          </p:cNvSpPr>
          <p:nvPr>
            <p:ph type="title"/>
          </p:nvPr>
        </p:nvSpPr>
        <p:spPr/>
        <p:txBody>
          <a:bodyPr/>
          <a:lstStyle/>
          <a:p>
            <a:r>
              <a:rPr lang="en-US" dirty="0"/>
              <a:t>1 John 5:13-15  </a:t>
            </a:r>
          </a:p>
        </p:txBody>
      </p:sp>
      <p:sp>
        <p:nvSpPr>
          <p:cNvPr id="3" name="Content Placeholder 2">
            <a:extLst>
              <a:ext uri="{FF2B5EF4-FFF2-40B4-BE49-F238E27FC236}">
                <a16:creationId xmlns:a16="http://schemas.microsoft.com/office/drawing/2014/main" id="{DB419AE1-F7D2-482A-BEBF-CAF32CA9F078}"/>
              </a:ext>
            </a:extLst>
          </p:cNvPr>
          <p:cNvSpPr>
            <a:spLocks noGrp="1"/>
          </p:cNvSpPr>
          <p:nvPr>
            <p:ph idx="1"/>
          </p:nvPr>
        </p:nvSpPr>
        <p:spPr>
          <a:xfrm>
            <a:off x="528637" y="1557338"/>
            <a:ext cx="11101387" cy="4972050"/>
          </a:xfrm>
        </p:spPr>
        <p:txBody>
          <a:bodyPr>
            <a:normAutofit/>
          </a:bodyPr>
          <a:lstStyle/>
          <a:p>
            <a:pPr marL="0" indent="0">
              <a:buNone/>
            </a:pPr>
            <a:r>
              <a:rPr lang="en-US" sz="3200" dirty="0"/>
              <a:t>I write these things to you who believe in the name of the Son of God, that you may know that you have eternal life. And this is the confidence that we have toward him, that if we ask anything according to his will he hears us. And if we know that he hears us in whatever we ask, we know that we have the requests that we have asked of him.</a:t>
            </a:r>
          </a:p>
        </p:txBody>
      </p:sp>
    </p:spTree>
    <p:extLst>
      <p:ext uri="{BB962C8B-B14F-4D97-AF65-F5344CB8AC3E}">
        <p14:creationId xmlns:p14="http://schemas.microsoft.com/office/powerpoint/2010/main" val="1403917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25194-12E8-4D22-8064-52E5AFA0641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8BF38E5-86F4-4BE7-B996-1860B132A33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69758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B719D-2CB8-4195-9AB6-4E0DFFFA4259}"/>
              </a:ext>
            </a:extLst>
          </p:cNvPr>
          <p:cNvSpPr>
            <a:spLocks noGrp="1"/>
          </p:cNvSpPr>
          <p:nvPr>
            <p:ph type="title"/>
          </p:nvPr>
        </p:nvSpPr>
        <p:spPr/>
        <p:txBody>
          <a:bodyPr anchor="t"/>
          <a:lstStyle/>
          <a:p>
            <a:r>
              <a:rPr lang="en-US" dirty="0"/>
              <a:t>1 Peter 1</a:t>
            </a:r>
          </a:p>
        </p:txBody>
      </p:sp>
      <p:sp>
        <p:nvSpPr>
          <p:cNvPr id="3" name="Content Placeholder 2">
            <a:extLst>
              <a:ext uri="{FF2B5EF4-FFF2-40B4-BE49-F238E27FC236}">
                <a16:creationId xmlns:a16="http://schemas.microsoft.com/office/drawing/2014/main" id="{0F406775-49EE-4EE5-932B-D50EC0DF8FC0}"/>
              </a:ext>
            </a:extLst>
          </p:cNvPr>
          <p:cNvSpPr>
            <a:spLocks noGrp="1"/>
          </p:cNvSpPr>
          <p:nvPr>
            <p:ph idx="1"/>
          </p:nvPr>
        </p:nvSpPr>
        <p:spPr>
          <a:xfrm>
            <a:off x="838200" y="1478755"/>
            <a:ext cx="10515600" cy="1257301"/>
          </a:xfrm>
        </p:spPr>
        <p:txBody>
          <a:bodyPr>
            <a:normAutofit/>
          </a:bodyPr>
          <a:lstStyle/>
          <a:p>
            <a:pPr marL="0" indent="0">
              <a:buNone/>
            </a:pPr>
            <a:r>
              <a:rPr lang="en-US" dirty="0"/>
              <a:t>“…you who by God's power are being guarded through faith for a salvation ready to be revealed in the last time.”</a:t>
            </a:r>
          </a:p>
        </p:txBody>
      </p:sp>
      <p:sp>
        <p:nvSpPr>
          <p:cNvPr id="4" name="Title 1">
            <a:extLst>
              <a:ext uri="{FF2B5EF4-FFF2-40B4-BE49-F238E27FC236}">
                <a16:creationId xmlns:a16="http://schemas.microsoft.com/office/drawing/2014/main" id="{0A484211-1E79-4E5B-8109-BE6667E2AF15}"/>
              </a:ext>
            </a:extLst>
          </p:cNvPr>
          <p:cNvSpPr txBox="1">
            <a:spLocks/>
          </p:cNvSpPr>
          <p:nvPr/>
        </p:nvSpPr>
        <p:spPr>
          <a:xfrm>
            <a:off x="838200" y="2551905"/>
            <a:ext cx="10515600"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p>
        </p:txBody>
      </p:sp>
      <p:sp>
        <p:nvSpPr>
          <p:cNvPr id="5" name="Content Placeholder 2">
            <a:extLst>
              <a:ext uri="{FF2B5EF4-FFF2-40B4-BE49-F238E27FC236}">
                <a16:creationId xmlns:a16="http://schemas.microsoft.com/office/drawing/2014/main" id="{3593C43B-37CF-418E-82AB-2260BEA164CC}"/>
              </a:ext>
            </a:extLst>
          </p:cNvPr>
          <p:cNvSpPr txBox="1">
            <a:spLocks/>
          </p:cNvSpPr>
          <p:nvPr/>
        </p:nvSpPr>
        <p:spPr>
          <a:xfrm>
            <a:off x="838200" y="2968622"/>
            <a:ext cx="10515600" cy="125730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“…you believe in him and rejoice with joy that is inexpressible and filled with glory, obtaining the outcome of your faith, the salvation of your souls.”</a:t>
            </a:r>
          </a:p>
        </p:txBody>
      </p:sp>
      <p:sp>
        <p:nvSpPr>
          <p:cNvPr id="7" name="Content Placeholder 2">
            <a:extLst>
              <a:ext uri="{FF2B5EF4-FFF2-40B4-BE49-F238E27FC236}">
                <a16:creationId xmlns:a16="http://schemas.microsoft.com/office/drawing/2014/main" id="{B0B8C98F-D318-4CC6-A151-3575D2A854F4}"/>
              </a:ext>
            </a:extLst>
          </p:cNvPr>
          <p:cNvSpPr txBox="1">
            <a:spLocks/>
          </p:cNvSpPr>
          <p:nvPr/>
        </p:nvSpPr>
        <p:spPr>
          <a:xfrm>
            <a:off x="838200" y="4904839"/>
            <a:ext cx="10515600" cy="125730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“…set your hope fully on the grace that will be brought to you at the revelation of Jesus Christ.”</a:t>
            </a:r>
          </a:p>
        </p:txBody>
      </p:sp>
    </p:spTree>
    <p:extLst>
      <p:ext uri="{BB962C8B-B14F-4D97-AF65-F5344CB8AC3E}">
        <p14:creationId xmlns:p14="http://schemas.microsoft.com/office/powerpoint/2010/main" val="2140246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B719D-2CB8-4195-9AB6-4E0DFFFA4259}"/>
              </a:ext>
            </a:extLst>
          </p:cNvPr>
          <p:cNvSpPr>
            <a:spLocks noGrp="1"/>
          </p:cNvSpPr>
          <p:nvPr>
            <p:ph type="title"/>
          </p:nvPr>
        </p:nvSpPr>
        <p:spPr>
          <a:xfrm>
            <a:off x="838200" y="500036"/>
            <a:ext cx="10515600" cy="1325563"/>
          </a:xfrm>
        </p:spPr>
        <p:txBody>
          <a:bodyPr anchor="t"/>
          <a:lstStyle/>
          <a:p>
            <a:r>
              <a:rPr lang="en-US" dirty="0"/>
              <a:t>Ephesians 2:4-5</a:t>
            </a:r>
          </a:p>
        </p:txBody>
      </p:sp>
      <p:sp>
        <p:nvSpPr>
          <p:cNvPr id="3" name="Content Placeholder 2">
            <a:extLst>
              <a:ext uri="{FF2B5EF4-FFF2-40B4-BE49-F238E27FC236}">
                <a16:creationId xmlns:a16="http://schemas.microsoft.com/office/drawing/2014/main" id="{0F406775-49EE-4EE5-932B-D50EC0DF8FC0}"/>
              </a:ext>
            </a:extLst>
          </p:cNvPr>
          <p:cNvSpPr>
            <a:spLocks noGrp="1"/>
          </p:cNvSpPr>
          <p:nvPr>
            <p:ph idx="1"/>
          </p:nvPr>
        </p:nvSpPr>
        <p:spPr>
          <a:xfrm>
            <a:off x="838200" y="1319133"/>
            <a:ext cx="10515600" cy="4857829"/>
          </a:xfrm>
        </p:spPr>
        <p:txBody>
          <a:bodyPr>
            <a:normAutofit/>
          </a:bodyPr>
          <a:lstStyle/>
          <a:p>
            <a:pPr marL="0" indent="0">
              <a:buNone/>
            </a:pPr>
            <a:r>
              <a:rPr lang="en-US" dirty="0"/>
              <a:t>But God, being rich in mercy, because of the great love with which he loved us, even when we were dead in our trespasses, made us alive together with Christ—by grace you have been saved—</a:t>
            </a:r>
          </a:p>
        </p:txBody>
      </p:sp>
    </p:spTree>
    <p:extLst>
      <p:ext uri="{BB962C8B-B14F-4D97-AF65-F5344CB8AC3E}">
        <p14:creationId xmlns:p14="http://schemas.microsoft.com/office/powerpoint/2010/main" val="3158596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CF78C-BB53-44D8-BD3B-31DC551BCAB7}"/>
              </a:ext>
            </a:extLst>
          </p:cNvPr>
          <p:cNvSpPr>
            <a:spLocks noGrp="1"/>
          </p:cNvSpPr>
          <p:nvPr>
            <p:ph type="title"/>
          </p:nvPr>
        </p:nvSpPr>
        <p:spPr/>
        <p:txBody>
          <a:bodyPr/>
          <a:lstStyle/>
          <a:p>
            <a:r>
              <a:rPr lang="en-US" b="1" dirty="0"/>
              <a:t>Hope </a:t>
            </a:r>
          </a:p>
        </p:txBody>
      </p:sp>
      <p:sp>
        <p:nvSpPr>
          <p:cNvPr id="3" name="Content Placeholder 2">
            <a:extLst>
              <a:ext uri="{FF2B5EF4-FFF2-40B4-BE49-F238E27FC236}">
                <a16:creationId xmlns:a16="http://schemas.microsoft.com/office/drawing/2014/main" id="{74459E24-6379-49CE-A422-FD4A8704CF3E}"/>
              </a:ext>
            </a:extLst>
          </p:cNvPr>
          <p:cNvSpPr>
            <a:spLocks noGrp="1"/>
          </p:cNvSpPr>
          <p:nvPr>
            <p:ph idx="1"/>
          </p:nvPr>
        </p:nvSpPr>
        <p:spPr>
          <a:xfrm>
            <a:off x="838200" y="1394086"/>
            <a:ext cx="10515600" cy="5216576"/>
          </a:xfrm>
        </p:spPr>
        <p:txBody>
          <a:bodyPr/>
          <a:lstStyle/>
          <a:p>
            <a:r>
              <a:rPr lang="en-US" dirty="0"/>
              <a:t>For in this hope we were saved. Now hope that is seen is not hope. For who hopes for what he sees? But if we hope for what we do not see, we wait for it with patience. (Rom 8:24-25)</a:t>
            </a:r>
          </a:p>
          <a:p>
            <a:r>
              <a:rPr lang="en-US" dirty="0">
                <a:solidFill>
                  <a:prstClr val="black"/>
                </a:solidFill>
              </a:rPr>
              <a:t>We always thank God, the Father of our Lord Jesus Christ, when we pray for you, since we heard of your faith in Christ Jesus and of the love that you have for all the saints, because of the hope laid up for you in heaven. (Col. 1:3-5) </a:t>
            </a:r>
          </a:p>
          <a:p>
            <a:r>
              <a:rPr lang="en-US" dirty="0">
                <a:solidFill>
                  <a:prstClr val="black"/>
                </a:solidFill>
              </a:rPr>
              <a:t>“…let us be sober, having put on the breastplate of faith and love, and for a helmet the hope of salvation.” (1 </a:t>
            </a:r>
            <a:r>
              <a:rPr lang="en-US" dirty="0" err="1">
                <a:solidFill>
                  <a:prstClr val="black"/>
                </a:solidFill>
              </a:rPr>
              <a:t>Thess</a:t>
            </a:r>
            <a:r>
              <a:rPr lang="en-US" dirty="0">
                <a:solidFill>
                  <a:prstClr val="black"/>
                </a:solidFill>
              </a:rPr>
              <a:t> 5:8) </a:t>
            </a:r>
          </a:p>
          <a:p>
            <a:endParaRPr lang="en-US" dirty="0">
              <a:solidFill>
                <a:prstClr val="black"/>
              </a:solidFill>
            </a:endParaRPr>
          </a:p>
          <a:p>
            <a:endParaRPr lang="en-US" dirty="0">
              <a:solidFill>
                <a:prstClr val="black"/>
              </a:solidFill>
            </a:endParaRPr>
          </a:p>
          <a:p>
            <a:endParaRPr lang="en-US" dirty="0"/>
          </a:p>
        </p:txBody>
      </p:sp>
    </p:spTree>
    <p:extLst>
      <p:ext uri="{BB962C8B-B14F-4D97-AF65-F5344CB8AC3E}">
        <p14:creationId xmlns:p14="http://schemas.microsoft.com/office/powerpoint/2010/main" val="2363179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CF78C-BB53-44D8-BD3B-31DC551BCAB7}"/>
              </a:ext>
            </a:extLst>
          </p:cNvPr>
          <p:cNvSpPr>
            <a:spLocks noGrp="1"/>
          </p:cNvSpPr>
          <p:nvPr>
            <p:ph type="title"/>
          </p:nvPr>
        </p:nvSpPr>
        <p:spPr/>
        <p:txBody>
          <a:bodyPr/>
          <a:lstStyle/>
          <a:p>
            <a:r>
              <a:rPr lang="en-US" dirty="0"/>
              <a:t>Titus 1:1-2</a:t>
            </a:r>
          </a:p>
        </p:txBody>
      </p:sp>
      <p:sp>
        <p:nvSpPr>
          <p:cNvPr id="3" name="Content Placeholder 2">
            <a:extLst>
              <a:ext uri="{FF2B5EF4-FFF2-40B4-BE49-F238E27FC236}">
                <a16:creationId xmlns:a16="http://schemas.microsoft.com/office/drawing/2014/main" id="{74459E24-6379-49CE-A422-FD4A8704CF3E}"/>
              </a:ext>
            </a:extLst>
          </p:cNvPr>
          <p:cNvSpPr>
            <a:spLocks noGrp="1"/>
          </p:cNvSpPr>
          <p:nvPr>
            <p:ph idx="1"/>
          </p:nvPr>
        </p:nvSpPr>
        <p:spPr>
          <a:xfrm>
            <a:off x="838200" y="1528997"/>
            <a:ext cx="10515600" cy="4647966"/>
          </a:xfrm>
        </p:spPr>
        <p:txBody>
          <a:bodyPr/>
          <a:lstStyle/>
          <a:p>
            <a:pPr marL="0" indent="0">
              <a:buNone/>
            </a:pPr>
            <a:r>
              <a:rPr lang="en-US" dirty="0"/>
              <a:t>“Paul, a servant of God and an apostle of Jesus Christ, for the sake of the faith of God's elect and their knowledge of the truth, which accords with godliness, in hope of eternal life, which God, who never lies, promised before the ages began…”</a:t>
            </a:r>
          </a:p>
        </p:txBody>
      </p:sp>
    </p:spTree>
    <p:extLst>
      <p:ext uri="{BB962C8B-B14F-4D97-AF65-F5344CB8AC3E}">
        <p14:creationId xmlns:p14="http://schemas.microsoft.com/office/powerpoint/2010/main" val="2349229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CF78C-BB53-44D8-BD3B-31DC551BCAB7}"/>
              </a:ext>
            </a:extLst>
          </p:cNvPr>
          <p:cNvSpPr>
            <a:spLocks noGrp="1"/>
          </p:cNvSpPr>
          <p:nvPr>
            <p:ph type="title"/>
          </p:nvPr>
        </p:nvSpPr>
        <p:spPr/>
        <p:txBody>
          <a:bodyPr/>
          <a:lstStyle/>
          <a:p>
            <a:r>
              <a:rPr lang="en-US" dirty="0"/>
              <a:t>Hebrews 6:11-12</a:t>
            </a:r>
          </a:p>
        </p:txBody>
      </p:sp>
      <p:sp>
        <p:nvSpPr>
          <p:cNvPr id="3" name="Content Placeholder 2">
            <a:extLst>
              <a:ext uri="{FF2B5EF4-FFF2-40B4-BE49-F238E27FC236}">
                <a16:creationId xmlns:a16="http://schemas.microsoft.com/office/drawing/2014/main" id="{74459E24-6379-49CE-A422-FD4A8704CF3E}"/>
              </a:ext>
            </a:extLst>
          </p:cNvPr>
          <p:cNvSpPr>
            <a:spLocks noGrp="1"/>
          </p:cNvSpPr>
          <p:nvPr>
            <p:ph idx="1"/>
          </p:nvPr>
        </p:nvSpPr>
        <p:spPr>
          <a:xfrm>
            <a:off x="838200" y="1690688"/>
            <a:ext cx="10515600" cy="4486275"/>
          </a:xfrm>
        </p:spPr>
        <p:txBody>
          <a:bodyPr/>
          <a:lstStyle/>
          <a:p>
            <a:pPr marL="0" indent="0">
              <a:buNone/>
            </a:pPr>
            <a:r>
              <a:rPr lang="en-US" dirty="0"/>
              <a:t>And we desire each one of you to show the same earnestness to have the full assurance of hope until the end, so that you may not be sluggish, but imitators of those who through faith and patience inherit the promises.</a:t>
            </a:r>
          </a:p>
        </p:txBody>
      </p:sp>
    </p:spTree>
    <p:extLst>
      <p:ext uri="{BB962C8B-B14F-4D97-AF65-F5344CB8AC3E}">
        <p14:creationId xmlns:p14="http://schemas.microsoft.com/office/powerpoint/2010/main" val="4162573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CF78C-BB53-44D8-BD3B-31DC551BCAB7}"/>
              </a:ext>
            </a:extLst>
          </p:cNvPr>
          <p:cNvSpPr>
            <a:spLocks noGrp="1"/>
          </p:cNvSpPr>
          <p:nvPr>
            <p:ph type="title"/>
          </p:nvPr>
        </p:nvSpPr>
        <p:spPr/>
        <p:txBody>
          <a:bodyPr/>
          <a:lstStyle/>
          <a:p>
            <a:r>
              <a:rPr lang="en-US" dirty="0"/>
              <a:t>Hebrews 10:23</a:t>
            </a:r>
          </a:p>
        </p:txBody>
      </p:sp>
      <p:sp>
        <p:nvSpPr>
          <p:cNvPr id="3" name="Content Placeholder 2">
            <a:extLst>
              <a:ext uri="{FF2B5EF4-FFF2-40B4-BE49-F238E27FC236}">
                <a16:creationId xmlns:a16="http://schemas.microsoft.com/office/drawing/2014/main" id="{74459E24-6379-49CE-A422-FD4A8704CF3E}"/>
              </a:ext>
            </a:extLst>
          </p:cNvPr>
          <p:cNvSpPr>
            <a:spLocks noGrp="1"/>
          </p:cNvSpPr>
          <p:nvPr>
            <p:ph idx="1"/>
          </p:nvPr>
        </p:nvSpPr>
        <p:spPr/>
        <p:txBody>
          <a:bodyPr/>
          <a:lstStyle/>
          <a:p>
            <a:pPr marL="0" indent="0">
              <a:buNone/>
            </a:pPr>
            <a:r>
              <a:rPr lang="en-US" dirty="0"/>
              <a:t>Let us hold fast the confession of our hope without wavering, for He who promised is faithful.</a:t>
            </a:r>
          </a:p>
        </p:txBody>
      </p:sp>
    </p:spTree>
    <p:extLst>
      <p:ext uri="{BB962C8B-B14F-4D97-AF65-F5344CB8AC3E}">
        <p14:creationId xmlns:p14="http://schemas.microsoft.com/office/powerpoint/2010/main" val="4212347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0D0BC-1061-42BA-AC27-B97C81407858}"/>
              </a:ext>
            </a:extLst>
          </p:cNvPr>
          <p:cNvSpPr>
            <a:spLocks noGrp="1"/>
          </p:cNvSpPr>
          <p:nvPr>
            <p:ph type="title"/>
          </p:nvPr>
        </p:nvSpPr>
        <p:spPr/>
        <p:txBody>
          <a:bodyPr/>
          <a:lstStyle/>
          <a:p>
            <a:r>
              <a:rPr lang="en-US" dirty="0"/>
              <a:t>Why are we NOT confident?</a:t>
            </a:r>
          </a:p>
        </p:txBody>
      </p:sp>
      <p:sp>
        <p:nvSpPr>
          <p:cNvPr id="3" name="Content Placeholder 2">
            <a:extLst>
              <a:ext uri="{FF2B5EF4-FFF2-40B4-BE49-F238E27FC236}">
                <a16:creationId xmlns:a16="http://schemas.microsoft.com/office/drawing/2014/main" id="{DB419AE1-F7D2-482A-BEBF-CAF32CA9F078}"/>
              </a:ext>
            </a:extLst>
          </p:cNvPr>
          <p:cNvSpPr>
            <a:spLocks noGrp="1"/>
          </p:cNvSpPr>
          <p:nvPr>
            <p:ph idx="1"/>
          </p:nvPr>
        </p:nvSpPr>
        <p:spPr/>
        <p:txBody>
          <a:bodyPr>
            <a:normAutofit/>
          </a:bodyPr>
          <a:lstStyle/>
          <a:p>
            <a:r>
              <a:rPr lang="en-US" sz="3200" dirty="0"/>
              <a:t>It seems prideful and presumptuous</a:t>
            </a:r>
          </a:p>
        </p:txBody>
      </p:sp>
    </p:spTree>
    <p:extLst>
      <p:ext uri="{BB962C8B-B14F-4D97-AF65-F5344CB8AC3E}">
        <p14:creationId xmlns:p14="http://schemas.microsoft.com/office/powerpoint/2010/main" val="1515608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1487</Words>
  <Application>Microsoft Office PowerPoint</Application>
  <PresentationFormat>Widescreen</PresentationFormat>
  <Paragraphs>67</Paragraphs>
  <Slides>25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Century Gothic</vt:lpstr>
      <vt:lpstr>Office Theme</vt:lpstr>
      <vt:lpstr>PowerPoint Presentation</vt:lpstr>
      <vt:lpstr>Acts 2</vt:lpstr>
      <vt:lpstr>1 Peter 1</vt:lpstr>
      <vt:lpstr>Ephesians 2:4-5</vt:lpstr>
      <vt:lpstr>Hope </vt:lpstr>
      <vt:lpstr>Titus 1:1-2</vt:lpstr>
      <vt:lpstr>Hebrews 6:11-12</vt:lpstr>
      <vt:lpstr>Hebrews 10:23</vt:lpstr>
      <vt:lpstr>Why are we NOT confident?</vt:lpstr>
      <vt:lpstr>Hebrews 6:11-12</vt:lpstr>
      <vt:lpstr>Hebrews 6:13-20 </vt:lpstr>
      <vt:lpstr>Ephesians 1:13-14</vt:lpstr>
      <vt:lpstr>Ephesians 2:8</vt:lpstr>
      <vt:lpstr>Matthew 7:21-23</vt:lpstr>
      <vt:lpstr>1 Thessalonians 5:9 </vt:lpstr>
      <vt:lpstr>Why are we NOT confident?</vt:lpstr>
      <vt:lpstr>1 John 1:5-10 </vt:lpstr>
      <vt:lpstr>1 John 3:4-10  </vt:lpstr>
      <vt:lpstr>Why are we NOT confident?</vt:lpstr>
      <vt:lpstr>1 Timothy 1:3</vt:lpstr>
      <vt:lpstr>PowerPoint Presentation</vt:lpstr>
      <vt:lpstr>Colossians 1:21-23</vt:lpstr>
      <vt:lpstr>Hebrews 10:26-27</vt:lpstr>
      <vt:lpstr>1 John 5:13-15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Pickup</dc:creator>
  <cp:lastModifiedBy>Taylor Pickup</cp:lastModifiedBy>
  <cp:revision>13</cp:revision>
  <cp:lastPrinted>2017-08-13T19:11:23Z</cp:lastPrinted>
  <dcterms:created xsi:type="dcterms:W3CDTF">2017-08-13T17:08:04Z</dcterms:created>
  <dcterms:modified xsi:type="dcterms:W3CDTF">2017-08-13T19:22:24Z</dcterms:modified>
</cp:coreProperties>
</file>