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8"/>
  </p:notesMasterIdLst>
  <p:handoutMasterIdLst>
    <p:handoutMasterId r:id="rId29"/>
  </p:handoutMasterIdLst>
  <p:sldIdLst>
    <p:sldId id="294" r:id="rId2"/>
    <p:sldId id="300" r:id="rId3"/>
    <p:sldId id="301" r:id="rId4"/>
    <p:sldId id="299" r:id="rId5"/>
    <p:sldId id="261" r:id="rId6"/>
    <p:sldId id="262" r:id="rId7"/>
    <p:sldId id="263" r:id="rId8"/>
    <p:sldId id="264" r:id="rId9"/>
    <p:sldId id="266" r:id="rId10"/>
    <p:sldId id="267" r:id="rId11"/>
    <p:sldId id="268" r:id="rId12"/>
    <p:sldId id="269" r:id="rId13"/>
    <p:sldId id="270" r:id="rId14"/>
    <p:sldId id="271" r:id="rId15"/>
    <p:sldId id="273" r:id="rId16"/>
    <p:sldId id="302" r:id="rId17"/>
    <p:sldId id="275" r:id="rId18"/>
    <p:sldId id="276" r:id="rId19"/>
    <p:sldId id="277" r:id="rId20"/>
    <p:sldId id="278" r:id="rId21"/>
    <p:sldId id="279" r:id="rId22"/>
    <p:sldId id="280" r:id="rId23"/>
    <p:sldId id="303" r:id="rId24"/>
    <p:sldId id="304" r:id="rId25"/>
    <p:sldId id="282" r:id="rId26"/>
    <p:sldId id="292" r:id="rId27"/>
  </p:sldIdLst>
  <p:sldSz cx="9144000" cy="5143500" type="screen16x9"/>
  <p:notesSz cx="6858000" cy="9117013"/>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3D3D3"/>
    <a:srgbClr val="FFFF00"/>
    <a:srgbClr val="CC0000"/>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9"/>
    <p:restoredTop sz="94643"/>
  </p:normalViewPr>
  <p:slideViewPr>
    <p:cSldViewPr>
      <p:cViewPr varScale="1">
        <p:scale>
          <a:sx n="154" d="100"/>
          <a:sy n="154" d="100"/>
        </p:scale>
        <p:origin x="336" y="1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3350"/>
    </p:cViewPr>
  </p:sorterViewPr>
  <p:notesViewPr>
    <p:cSldViewPr>
      <p:cViewPr varScale="1">
        <p:scale>
          <a:sx n="23" d="100"/>
          <a:sy n="23" d="100"/>
        </p:scale>
        <p:origin x="-1310" y="-62"/>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endParaRPr lang="en-US" altLang="en-US"/>
          </a:p>
        </p:txBody>
      </p:sp>
      <p:sp>
        <p:nvSpPr>
          <p:cNvPr id="4099" name="Rectangle 3"/>
          <p:cNvSpPr>
            <a:spLocks noGrp="1" noChangeArrowheads="1"/>
          </p:cNvSpPr>
          <p:nvPr>
            <p:ph type="dt" sz="quarter"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US" altLang="en-US"/>
          </a:p>
        </p:txBody>
      </p:sp>
      <p:sp>
        <p:nvSpPr>
          <p:cNvPr id="4100" name="Rectangle 4"/>
          <p:cNvSpPr>
            <a:spLocks noGrp="1" noChangeArrowheads="1"/>
          </p:cNvSpPr>
          <p:nvPr>
            <p:ph type="ftr" sz="quarter" idx="2"/>
          </p:nvPr>
        </p:nvSpPr>
        <p:spPr bwMode="auto">
          <a:xfrm>
            <a:off x="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endParaRPr lang="en-US" altLang="en-US"/>
          </a:p>
        </p:txBody>
      </p:sp>
      <p:sp>
        <p:nvSpPr>
          <p:cNvPr id="4101" name="Rectangle 5"/>
          <p:cNvSpPr>
            <a:spLocks noGrp="1" noChangeArrowheads="1"/>
          </p:cNvSpPr>
          <p:nvPr>
            <p:ph type="sldNum" sz="quarter" idx="3"/>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30D60380-3674-264A-9D5F-ECA52202643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endParaRPr lang="en-US" altLang="en-US"/>
          </a:p>
        </p:txBody>
      </p:sp>
      <p:sp>
        <p:nvSpPr>
          <p:cNvPr id="6147" name="Rectangle 3"/>
          <p:cNvSpPr>
            <a:spLocks noGrp="1" noChangeArrowheads="1"/>
          </p:cNvSpPr>
          <p:nvPr>
            <p:ph type="dt"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US" altLang="en-US"/>
          </a:p>
        </p:txBody>
      </p:sp>
      <p:sp>
        <p:nvSpPr>
          <p:cNvPr id="6148" name="Rectangle 4"/>
          <p:cNvSpPr>
            <a:spLocks noGrp="1" noRot="1" noChangeAspect="1" noChangeArrowheads="1" noTextEdit="1"/>
          </p:cNvSpPr>
          <p:nvPr>
            <p:ph type="sldImg" idx="2"/>
          </p:nvPr>
        </p:nvSpPr>
        <p:spPr bwMode="auto">
          <a:xfrm>
            <a:off x="392113" y="684213"/>
            <a:ext cx="6075362" cy="34178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30700"/>
            <a:ext cx="50292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0" name="Rectangle 6"/>
          <p:cNvSpPr>
            <a:spLocks noGrp="1" noChangeArrowheads="1"/>
          </p:cNvSpPr>
          <p:nvPr>
            <p:ph type="ftr" sz="quarter" idx="4"/>
          </p:nvPr>
        </p:nvSpPr>
        <p:spPr bwMode="auto">
          <a:xfrm>
            <a:off x="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endParaRPr lang="en-US" altLang="en-US"/>
          </a:p>
        </p:txBody>
      </p:sp>
      <p:sp>
        <p:nvSpPr>
          <p:cNvPr id="6151" name="Rectangle 7"/>
          <p:cNvSpPr>
            <a:spLocks noGrp="1" noChangeArrowheads="1"/>
          </p:cNvSpPr>
          <p:nvPr>
            <p:ph type="sldNum" sz="quarter" idx="5"/>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B32E6949-9B5D-CF4E-A07B-2FC479F2F2A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E6949-9B5D-CF4E-A07B-2FC479F2F2AC}" type="slidenum">
              <a:rPr lang="en-US" altLang="en-US" smtClean="0"/>
              <a:pPr/>
              <a:t>15</a:t>
            </a:fld>
            <a:endParaRPr lang="en-US" altLang="en-US"/>
          </a:p>
        </p:txBody>
      </p:sp>
    </p:spTree>
    <p:extLst>
      <p:ext uri="{BB962C8B-B14F-4D97-AF65-F5344CB8AC3E}">
        <p14:creationId xmlns:p14="http://schemas.microsoft.com/office/powerpoint/2010/main" val="14829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136526" y="165498"/>
            <a:ext cx="8856663" cy="673894"/>
          </a:xfrm>
        </p:spPr>
        <p:txBody>
          <a:bodyPr/>
          <a:lstStyle>
            <a:lvl1pPr>
              <a:defRPr b="1"/>
            </a:lvl1pPr>
          </a:lstStyle>
          <a:p>
            <a:pPr lvl="0"/>
            <a:r>
              <a:rPr lang="en-US" altLang="en-US" noProof="0" smtClean="0"/>
              <a:t>Click to edit Master title style</a:t>
            </a:r>
          </a:p>
        </p:txBody>
      </p:sp>
      <p:sp>
        <p:nvSpPr>
          <p:cNvPr id="82947" name="Rectangle 3"/>
          <p:cNvSpPr>
            <a:spLocks noGrp="1" noChangeArrowheads="1"/>
          </p:cNvSpPr>
          <p:nvPr>
            <p:ph type="subTitle" idx="1"/>
          </p:nvPr>
        </p:nvSpPr>
        <p:spPr>
          <a:xfrm>
            <a:off x="136526" y="3057525"/>
            <a:ext cx="8856663" cy="940594"/>
          </a:xfrm>
        </p:spPr>
        <p:txBody>
          <a:bodyPr anchor="ctr"/>
          <a:lstStyle>
            <a:lvl1pPr marL="0" indent="0" algn="r">
              <a:buFontTx/>
              <a:buNone/>
              <a:defRPr>
                <a:solidFill>
                  <a:srgbClr val="FFFFFF"/>
                </a:solidFill>
              </a:defRPr>
            </a:lvl1pPr>
          </a:lstStyle>
          <a:p>
            <a:pPr lvl="0"/>
            <a:r>
              <a:rPr lang="en-US" altLang="en-US" noProof="0" smtClean="0"/>
              <a:t>Click to edit Master subtitle style</a:t>
            </a:r>
          </a:p>
        </p:txBody>
      </p:sp>
      <p:sp>
        <p:nvSpPr>
          <p:cNvPr id="82948" name="Rectangle 4"/>
          <p:cNvSpPr>
            <a:spLocks noGrp="1" noChangeArrowheads="1"/>
          </p:cNvSpPr>
          <p:nvPr>
            <p:ph type="dt" sz="half" idx="2"/>
          </p:nvPr>
        </p:nvSpPr>
        <p:spPr/>
        <p:txBody>
          <a:bodyPr/>
          <a:lstStyle>
            <a:lvl1pPr>
              <a:defRPr>
                <a:solidFill>
                  <a:srgbClr val="FFFFFF"/>
                </a:solidFill>
              </a:defRPr>
            </a:lvl1pPr>
          </a:lstStyle>
          <a:p>
            <a:endParaRPr lang="en-US" altLang="en-US"/>
          </a:p>
        </p:txBody>
      </p:sp>
      <p:sp>
        <p:nvSpPr>
          <p:cNvPr id="82949" name="Rectangle 5"/>
          <p:cNvSpPr>
            <a:spLocks noGrp="1" noChangeArrowheads="1"/>
          </p:cNvSpPr>
          <p:nvPr>
            <p:ph type="ftr" sz="quarter" idx="3"/>
          </p:nvPr>
        </p:nvSpPr>
        <p:spPr/>
        <p:txBody>
          <a:bodyPr/>
          <a:lstStyle>
            <a:lvl1pPr>
              <a:defRPr>
                <a:solidFill>
                  <a:srgbClr val="FFFFFF"/>
                </a:solidFill>
              </a:defRPr>
            </a:lvl1pPr>
          </a:lstStyle>
          <a:p>
            <a:endParaRPr lang="en-US" altLang="en-US"/>
          </a:p>
        </p:txBody>
      </p:sp>
      <p:sp>
        <p:nvSpPr>
          <p:cNvPr id="82950" name="Rectangle 6"/>
          <p:cNvSpPr>
            <a:spLocks noGrp="1" noChangeArrowheads="1"/>
          </p:cNvSpPr>
          <p:nvPr>
            <p:ph type="sldNum" sz="quarter" idx="4"/>
          </p:nvPr>
        </p:nvSpPr>
        <p:spPr/>
        <p:txBody>
          <a:bodyPr/>
          <a:lstStyle>
            <a:lvl1pPr>
              <a:defRPr>
                <a:solidFill>
                  <a:srgbClr val="FFFFFF"/>
                </a:solidFill>
              </a:defRPr>
            </a:lvl1pPr>
          </a:lstStyle>
          <a:p>
            <a:fld id="{D3F7C71E-3EEA-4B4E-A2D8-21946458B454}" type="slidenum">
              <a:rPr lang="en-US" altLang="en-US"/>
              <a:pPr/>
              <a:t>‹#›</a:t>
            </a:fld>
            <a:endParaRPr lang="en-US" alt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randombar(horizontal)">
                                      <p:cBhvr>
                                        <p:cTn id="7"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6C7A45-70B9-D647-AD1E-A931F5042C2A}" type="slidenum">
              <a:rPr lang="en-US" altLang="en-US"/>
              <a:pPr/>
              <a:t>‹#›</a:t>
            </a:fld>
            <a:endParaRPr lang="en-US" altLang="en-US"/>
          </a:p>
        </p:txBody>
      </p:sp>
    </p:spTree>
    <p:extLst>
      <p:ext uri="{BB962C8B-B14F-4D97-AF65-F5344CB8AC3E}">
        <p14:creationId xmlns:p14="http://schemas.microsoft.com/office/powerpoint/2010/main" val="179467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6" y="103585"/>
            <a:ext cx="2195513" cy="44684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6375" y="103585"/>
            <a:ext cx="6438900" cy="44684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C7503B-1B69-554C-BA39-E65827A0385B}" type="slidenum">
              <a:rPr lang="en-US" altLang="en-US"/>
              <a:pPr/>
              <a:t>‹#›</a:t>
            </a:fld>
            <a:endParaRPr lang="en-US" altLang="en-US"/>
          </a:p>
        </p:txBody>
      </p:sp>
    </p:spTree>
    <p:extLst>
      <p:ext uri="{BB962C8B-B14F-4D97-AF65-F5344CB8AC3E}">
        <p14:creationId xmlns:p14="http://schemas.microsoft.com/office/powerpoint/2010/main" val="175434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707B90-BB57-9A41-911B-A7A7A5E4E4D0}" type="slidenum">
              <a:rPr lang="en-US" altLang="en-US"/>
              <a:pPr/>
              <a:t>‹#›</a:t>
            </a:fld>
            <a:endParaRPr lang="en-US" altLang="en-US"/>
          </a:p>
        </p:txBody>
      </p:sp>
    </p:spTree>
    <p:extLst>
      <p:ext uri="{BB962C8B-B14F-4D97-AF65-F5344CB8AC3E}">
        <p14:creationId xmlns:p14="http://schemas.microsoft.com/office/powerpoint/2010/main" val="97844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EA9BE7-C50A-6948-8ED5-D1F5C84E2375}" type="slidenum">
              <a:rPr lang="en-US" altLang="en-US"/>
              <a:pPr/>
              <a:t>‹#›</a:t>
            </a:fld>
            <a:endParaRPr lang="en-US" altLang="en-US"/>
          </a:p>
        </p:txBody>
      </p:sp>
    </p:spTree>
    <p:extLst>
      <p:ext uri="{BB962C8B-B14F-4D97-AF65-F5344CB8AC3E}">
        <p14:creationId xmlns:p14="http://schemas.microsoft.com/office/powerpoint/2010/main" val="144550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639" y="877491"/>
            <a:ext cx="4283075" cy="3694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4" y="877491"/>
            <a:ext cx="4283075" cy="3694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447EFE3-029A-5E44-B1A5-B1268426FD37}" type="slidenum">
              <a:rPr lang="en-US" altLang="en-US"/>
              <a:pPr/>
              <a:t>‹#›</a:t>
            </a:fld>
            <a:endParaRPr lang="en-US" altLang="en-US"/>
          </a:p>
        </p:txBody>
      </p:sp>
    </p:spTree>
    <p:extLst>
      <p:ext uri="{BB962C8B-B14F-4D97-AF65-F5344CB8AC3E}">
        <p14:creationId xmlns:p14="http://schemas.microsoft.com/office/powerpoint/2010/main" val="7354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3F5B7C8-2408-A648-847A-C6F3C3A718F7}" type="slidenum">
              <a:rPr lang="en-US" altLang="en-US"/>
              <a:pPr/>
              <a:t>‹#›</a:t>
            </a:fld>
            <a:endParaRPr lang="en-US" altLang="en-US"/>
          </a:p>
        </p:txBody>
      </p:sp>
    </p:spTree>
    <p:extLst>
      <p:ext uri="{BB962C8B-B14F-4D97-AF65-F5344CB8AC3E}">
        <p14:creationId xmlns:p14="http://schemas.microsoft.com/office/powerpoint/2010/main" val="132363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3DA1E88-6682-4644-BDE8-508AEA05868E}" type="slidenum">
              <a:rPr lang="en-US" altLang="en-US"/>
              <a:pPr/>
              <a:t>‹#›</a:t>
            </a:fld>
            <a:endParaRPr lang="en-US" altLang="en-US"/>
          </a:p>
        </p:txBody>
      </p:sp>
    </p:spTree>
    <p:extLst>
      <p:ext uri="{BB962C8B-B14F-4D97-AF65-F5344CB8AC3E}">
        <p14:creationId xmlns:p14="http://schemas.microsoft.com/office/powerpoint/2010/main" val="54805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C273840-B3EA-5043-9E65-4199D00F8326}" type="slidenum">
              <a:rPr lang="en-US" altLang="en-US"/>
              <a:pPr/>
              <a:t>‹#›</a:t>
            </a:fld>
            <a:endParaRPr lang="en-US" altLang="en-US"/>
          </a:p>
        </p:txBody>
      </p:sp>
    </p:spTree>
    <p:extLst>
      <p:ext uri="{BB962C8B-B14F-4D97-AF65-F5344CB8AC3E}">
        <p14:creationId xmlns:p14="http://schemas.microsoft.com/office/powerpoint/2010/main" val="68663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9AAA779-5CA4-0A4F-8FBE-C056A4CA2DED}" type="slidenum">
              <a:rPr lang="en-US" altLang="en-US"/>
              <a:pPr/>
              <a:t>‹#›</a:t>
            </a:fld>
            <a:endParaRPr lang="en-US" altLang="en-US"/>
          </a:p>
        </p:txBody>
      </p:sp>
    </p:spTree>
    <p:extLst>
      <p:ext uri="{BB962C8B-B14F-4D97-AF65-F5344CB8AC3E}">
        <p14:creationId xmlns:p14="http://schemas.microsoft.com/office/powerpoint/2010/main" val="189257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40DB868-F4C9-DB4A-945B-B669384E65E8}" type="slidenum">
              <a:rPr lang="en-US" altLang="en-US"/>
              <a:pPr/>
              <a:t>‹#›</a:t>
            </a:fld>
            <a:endParaRPr lang="en-US" altLang="en-US"/>
          </a:p>
        </p:txBody>
      </p:sp>
    </p:spTree>
    <p:extLst>
      <p:ext uri="{BB962C8B-B14F-4D97-AF65-F5344CB8AC3E}">
        <p14:creationId xmlns:p14="http://schemas.microsoft.com/office/powerpoint/2010/main" val="2130468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206376" y="103585"/>
            <a:ext cx="878681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81923" name="Rectangle 3"/>
          <p:cNvSpPr>
            <a:spLocks noGrp="1" noChangeArrowheads="1"/>
          </p:cNvSpPr>
          <p:nvPr>
            <p:ph type="body" idx="1"/>
          </p:nvPr>
        </p:nvSpPr>
        <p:spPr bwMode="auto">
          <a:xfrm>
            <a:off x="274638" y="877491"/>
            <a:ext cx="8718550" cy="369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4" name="Rectangle 4"/>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algn="l">
              <a:defRPr sz="1050"/>
            </a:lvl1pPr>
          </a:lstStyle>
          <a:p>
            <a:endParaRPr lang="en-US" altLang="en-US"/>
          </a:p>
        </p:txBody>
      </p:sp>
      <p:sp>
        <p:nvSpPr>
          <p:cNvPr id="81925" name="Rectangle 5"/>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a:defRPr sz="1050"/>
            </a:lvl1pPr>
          </a:lstStyle>
          <a:p>
            <a:endParaRPr lang="en-US" altLang="en-US"/>
          </a:p>
        </p:txBody>
      </p:sp>
      <p:sp>
        <p:nvSpPr>
          <p:cNvPr id="81926" name="Rectangle 6"/>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algn="r">
              <a:defRPr sz="1050"/>
            </a:lvl1pPr>
          </a:lstStyle>
          <a:p>
            <a:fld id="{E4A79780-CC09-C546-BBB4-FDA1330F331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wipe(left)">
                                      <p:cBhvr>
                                        <p:cTn id="7"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Lst>
  </p:timing>
  <p:txStyles>
    <p:titleStyle>
      <a:lvl1pPr algn="l" rtl="0" eaLnBrk="0" fontAlgn="base" hangingPunct="0">
        <a:spcBef>
          <a:spcPct val="0"/>
        </a:spcBef>
        <a:spcAft>
          <a:spcPct val="0"/>
        </a:spcAft>
        <a:defRPr sz="2850" kern="1200">
          <a:solidFill>
            <a:schemeClr val="tx2"/>
          </a:solidFill>
          <a:latin typeface="+mj-lt"/>
          <a:ea typeface="+mj-ea"/>
          <a:cs typeface="+mj-cs"/>
        </a:defRPr>
      </a:lvl1pPr>
      <a:lvl2pPr algn="l" rtl="0" eaLnBrk="0" fontAlgn="base" hangingPunct="0">
        <a:spcBef>
          <a:spcPct val="0"/>
        </a:spcBef>
        <a:spcAft>
          <a:spcPct val="0"/>
        </a:spcAft>
        <a:defRPr sz="2850">
          <a:solidFill>
            <a:schemeClr val="tx2"/>
          </a:solidFill>
          <a:latin typeface="Arial" charset="0"/>
        </a:defRPr>
      </a:lvl2pPr>
      <a:lvl3pPr algn="l" rtl="0" eaLnBrk="0" fontAlgn="base" hangingPunct="0">
        <a:spcBef>
          <a:spcPct val="0"/>
        </a:spcBef>
        <a:spcAft>
          <a:spcPct val="0"/>
        </a:spcAft>
        <a:defRPr sz="2850">
          <a:solidFill>
            <a:schemeClr val="tx2"/>
          </a:solidFill>
          <a:latin typeface="Arial" charset="0"/>
        </a:defRPr>
      </a:lvl3pPr>
      <a:lvl4pPr algn="l" rtl="0" eaLnBrk="0" fontAlgn="base" hangingPunct="0">
        <a:spcBef>
          <a:spcPct val="0"/>
        </a:spcBef>
        <a:spcAft>
          <a:spcPct val="0"/>
        </a:spcAft>
        <a:defRPr sz="2850">
          <a:solidFill>
            <a:schemeClr val="tx2"/>
          </a:solidFill>
          <a:latin typeface="Arial" charset="0"/>
        </a:defRPr>
      </a:lvl4pPr>
      <a:lvl5pPr algn="l" rtl="0" eaLnBrk="0" fontAlgn="base" hangingPunct="0">
        <a:spcBef>
          <a:spcPct val="0"/>
        </a:spcBef>
        <a:spcAft>
          <a:spcPct val="0"/>
        </a:spcAft>
        <a:defRPr sz="2850">
          <a:solidFill>
            <a:schemeClr val="tx2"/>
          </a:solidFill>
          <a:latin typeface="Arial" charset="0"/>
        </a:defRPr>
      </a:lvl5pPr>
      <a:lvl6pPr marL="342900" algn="l" rtl="0" eaLnBrk="0" fontAlgn="base" hangingPunct="0">
        <a:spcBef>
          <a:spcPct val="0"/>
        </a:spcBef>
        <a:spcAft>
          <a:spcPct val="0"/>
        </a:spcAft>
        <a:defRPr sz="2850">
          <a:solidFill>
            <a:schemeClr val="tx2"/>
          </a:solidFill>
          <a:latin typeface="Arial" charset="0"/>
        </a:defRPr>
      </a:lvl6pPr>
      <a:lvl7pPr marL="685800" algn="l" rtl="0" eaLnBrk="0" fontAlgn="base" hangingPunct="0">
        <a:spcBef>
          <a:spcPct val="0"/>
        </a:spcBef>
        <a:spcAft>
          <a:spcPct val="0"/>
        </a:spcAft>
        <a:defRPr sz="2850">
          <a:solidFill>
            <a:schemeClr val="tx2"/>
          </a:solidFill>
          <a:latin typeface="Arial" charset="0"/>
        </a:defRPr>
      </a:lvl7pPr>
      <a:lvl8pPr marL="1028700" algn="l" rtl="0" eaLnBrk="0" fontAlgn="base" hangingPunct="0">
        <a:spcBef>
          <a:spcPct val="0"/>
        </a:spcBef>
        <a:spcAft>
          <a:spcPct val="0"/>
        </a:spcAft>
        <a:defRPr sz="2850">
          <a:solidFill>
            <a:schemeClr val="tx2"/>
          </a:solidFill>
          <a:latin typeface="Arial" charset="0"/>
        </a:defRPr>
      </a:lvl8pPr>
      <a:lvl9pPr marL="1371600" algn="l" rtl="0" eaLnBrk="0" fontAlgn="base" hangingPunct="0">
        <a:spcBef>
          <a:spcPct val="0"/>
        </a:spcBef>
        <a:spcAft>
          <a:spcPct val="0"/>
        </a:spcAft>
        <a:defRPr sz="285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143000" y="0"/>
            <a:ext cx="7029450" cy="5314950"/>
          </a:xfrm>
          <a:prstGeom prst="rect">
            <a:avLst/>
          </a:prstGeom>
          <a:solidFill>
            <a:schemeClr val="bg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68611" name="Rectangle 3"/>
          <p:cNvSpPr>
            <a:spLocks noChangeArrowheads="1"/>
          </p:cNvSpPr>
          <p:nvPr/>
        </p:nvSpPr>
        <p:spPr bwMode="auto">
          <a:xfrm>
            <a:off x="0" y="0"/>
            <a:ext cx="9220200" cy="5486400"/>
          </a:xfrm>
          <a:prstGeom prst="rect">
            <a:avLst/>
          </a:prstGeom>
          <a:solidFill>
            <a:srgbClr val="000000"/>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9050"/>
            <a:ext cx="6724650" cy="784860"/>
          </a:xfrm>
        </p:spPr>
        <p:txBody>
          <a:bodyPr/>
          <a:lstStyle/>
          <a:p>
            <a:r>
              <a:rPr lang="en-US" altLang="en-US" sz="3200" dirty="0"/>
              <a:t>The Magnitude of Christ’s Sacrifice</a:t>
            </a:r>
          </a:p>
        </p:txBody>
      </p:sp>
      <p:sp>
        <p:nvSpPr>
          <p:cNvPr id="19459" name="Rectangle 3"/>
          <p:cNvSpPr>
            <a:spLocks noGrp="1" noChangeArrowheads="1"/>
          </p:cNvSpPr>
          <p:nvPr>
            <p:ph type="body" idx="1"/>
          </p:nvPr>
        </p:nvSpPr>
        <p:spPr>
          <a:xfrm>
            <a:off x="533400" y="857250"/>
            <a:ext cx="8001000" cy="3695700"/>
          </a:xfrm>
        </p:spPr>
        <p:txBody>
          <a:bodyPr/>
          <a:lstStyle/>
          <a:p>
            <a:pPr marL="0" indent="0">
              <a:buNone/>
            </a:pPr>
            <a:r>
              <a:rPr lang="en-US" altLang="en-US" sz="2800">
                <a:solidFill>
                  <a:srgbClr val="FFFF00"/>
                </a:solidFill>
                <a:latin typeface="Univers" charset="0"/>
              </a:rPr>
              <a:t>Philippians </a:t>
            </a:r>
            <a:r>
              <a:rPr lang="en-US" altLang="en-US" sz="2800" smtClean="0">
                <a:solidFill>
                  <a:srgbClr val="FFFF00"/>
                </a:solidFill>
                <a:latin typeface="Univers" charset="0"/>
              </a:rPr>
              <a:t>2:5</a:t>
            </a:r>
            <a:r>
              <a:rPr lang="en-US" altLang="en-US" sz="2800" smtClean="0">
                <a:solidFill>
                  <a:srgbClr val="003399"/>
                </a:solidFill>
                <a:latin typeface="Univers" charset="0"/>
              </a:rPr>
              <a:t> </a:t>
            </a:r>
            <a:r>
              <a:rPr lang="en-US" altLang="en-US" sz="2800">
                <a:latin typeface="Univers" charset="0"/>
              </a:rPr>
              <a:t>- “Have this attitude in yourselves which was also in Christ Jesus, who, although He existed in the form of God, did not regard equality with God a thing to be grasped, but emptied Himself, taking the form of a bond-servant, and being made in the likeness of men.  </a:t>
            </a:r>
            <a:r>
              <a:rPr lang="en-US" altLang="en-US" sz="2800" dirty="0">
                <a:latin typeface="Univers" charset="0"/>
              </a:rPr>
              <a:t>And being found in appearance as a man, He humbled Himself by becoming obedient to the point of death, even death on a cross.”</a:t>
            </a:r>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9050"/>
            <a:ext cx="7410450" cy="857250"/>
          </a:xfrm>
        </p:spPr>
        <p:txBody>
          <a:bodyPr/>
          <a:lstStyle/>
          <a:p>
            <a:r>
              <a:rPr lang="en-US" altLang="en-US" sz="3200" dirty="0"/>
              <a:t>The Magnitude of Christ’s Sacrifice</a:t>
            </a:r>
          </a:p>
        </p:txBody>
      </p:sp>
      <p:sp>
        <p:nvSpPr>
          <p:cNvPr id="20483" name="Rectangle 3"/>
          <p:cNvSpPr>
            <a:spLocks noGrp="1" noChangeArrowheads="1"/>
          </p:cNvSpPr>
          <p:nvPr>
            <p:ph type="body" idx="1"/>
          </p:nvPr>
        </p:nvSpPr>
        <p:spPr>
          <a:xfrm>
            <a:off x="609600" y="1123950"/>
            <a:ext cx="7924800" cy="3086100"/>
          </a:xfrm>
        </p:spPr>
        <p:txBody>
          <a:bodyPr/>
          <a:lstStyle/>
          <a:p>
            <a:pPr marL="0" indent="0">
              <a:buNone/>
            </a:pPr>
            <a:r>
              <a:rPr lang="en-US" altLang="en-US" sz="2800" dirty="0">
                <a:solidFill>
                  <a:srgbClr val="FFFF00"/>
                </a:solidFill>
                <a:latin typeface="Univers" charset="0"/>
              </a:rPr>
              <a:t>Romans 5:6-8</a:t>
            </a:r>
            <a:r>
              <a:rPr lang="en-US" altLang="en-US" sz="2800" dirty="0">
                <a:latin typeface="Univers" charset="0"/>
              </a:rPr>
              <a:t> </a:t>
            </a:r>
            <a:r>
              <a:rPr lang="en-US" altLang="en-US" sz="2800" dirty="0" smtClean="0">
                <a:latin typeface="Univers" charset="0"/>
              </a:rPr>
              <a:t>- </a:t>
            </a:r>
            <a:r>
              <a:rPr lang="en-US" altLang="en-US" sz="2800" dirty="0">
                <a:latin typeface="Univers" charset="0"/>
              </a:rPr>
              <a:t>“For while we were still helpless, at the right time Christ died for the ungodly. </a:t>
            </a:r>
            <a:r>
              <a:rPr lang="en-US" altLang="en-US" sz="2800" baseline="30000" dirty="0">
                <a:latin typeface="Univers" charset="0"/>
              </a:rPr>
              <a:t>7</a:t>
            </a:r>
            <a:r>
              <a:rPr lang="en-US" altLang="en-US" sz="2800" dirty="0">
                <a:latin typeface="Univers" charset="0"/>
              </a:rPr>
              <a:t> For one will hardly die for a righteous man; though perhaps for the good man someone would dare even to die. </a:t>
            </a:r>
            <a:r>
              <a:rPr lang="en-US" altLang="en-US" sz="2800" dirty="0" smtClean="0">
                <a:latin typeface="Univers" charset="0"/>
              </a:rPr>
              <a:t>    </a:t>
            </a:r>
            <a:r>
              <a:rPr lang="en-US" altLang="en-US" sz="2800" baseline="30000" dirty="0" smtClean="0">
                <a:latin typeface="Univers" charset="0"/>
              </a:rPr>
              <a:t>8</a:t>
            </a:r>
            <a:r>
              <a:rPr lang="en-US" altLang="en-US" sz="2800" dirty="0" smtClean="0">
                <a:latin typeface="Univers" charset="0"/>
              </a:rPr>
              <a:t> </a:t>
            </a:r>
            <a:r>
              <a:rPr lang="en-US" altLang="en-US" sz="2800" dirty="0">
                <a:latin typeface="Univers" charset="0"/>
              </a:rPr>
              <a:t>But God demonstrates His own love toward us, in that while we were yet sinners, Christ died for us.”</a:t>
            </a:r>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09550"/>
            <a:ext cx="6115050" cy="514350"/>
          </a:xfrm>
        </p:spPr>
        <p:txBody>
          <a:bodyPr/>
          <a:lstStyle/>
          <a:p>
            <a:r>
              <a:rPr lang="en-US" altLang="en-US" sz="3200"/>
              <a:t>The Personal Sacrifice of Christ</a:t>
            </a:r>
          </a:p>
        </p:txBody>
      </p:sp>
      <p:sp>
        <p:nvSpPr>
          <p:cNvPr id="21507" name="Rectangle 3"/>
          <p:cNvSpPr>
            <a:spLocks noGrp="1" noChangeArrowheads="1"/>
          </p:cNvSpPr>
          <p:nvPr>
            <p:ph type="body" idx="1"/>
          </p:nvPr>
        </p:nvSpPr>
        <p:spPr>
          <a:xfrm>
            <a:off x="609600" y="933450"/>
            <a:ext cx="7924800" cy="4000500"/>
          </a:xfrm>
        </p:spPr>
        <p:txBody>
          <a:bodyPr/>
          <a:lstStyle/>
          <a:p>
            <a:pPr marL="0" indent="0">
              <a:buNone/>
            </a:pPr>
            <a:r>
              <a:rPr lang="en-US" altLang="en-US" sz="2800" dirty="0">
                <a:solidFill>
                  <a:srgbClr val="FFFF00"/>
                </a:solidFill>
                <a:latin typeface="Univers" charset="0"/>
              </a:rPr>
              <a:t>1 Cor. 15:7-10 </a:t>
            </a:r>
            <a:r>
              <a:rPr lang="en-US" altLang="en-US" sz="2800" dirty="0" smtClean="0">
                <a:solidFill>
                  <a:srgbClr val="FFFF00"/>
                </a:solidFill>
                <a:latin typeface="Univers" charset="0"/>
              </a:rPr>
              <a:t>- </a:t>
            </a:r>
            <a:r>
              <a:rPr lang="en-US" altLang="en-US" sz="2800" dirty="0" smtClean="0">
                <a:latin typeface="Univers" charset="0"/>
              </a:rPr>
              <a:t>“</a:t>
            </a:r>
            <a:r>
              <a:rPr lang="en-US" altLang="en-US" sz="2800" dirty="0">
                <a:latin typeface="Univers" charset="0"/>
              </a:rPr>
              <a:t>Then He appeared to James, then to all the apostles; </a:t>
            </a:r>
            <a:r>
              <a:rPr lang="en-US" altLang="en-US" sz="2800" baseline="30000" dirty="0">
                <a:latin typeface="Univers" charset="0"/>
              </a:rPr>
              <a:t>8</a:t>
            </a:r>
            <a:r>
              <a:rPr lang="en-US" altLang="en-US" sz="2800" dirty="0">
                <a:latin typeface="Univers" charset="0"/>
              </a:rPr>
              <a:t> and last of all, as it were to one untimely born, He appeared to me also. </a:t>
            </a:r>
            <a:r>
              <a:rPr lang="en-US" altLang="en-US" sz="2800" baseline="30000" dirty="0">
                <a:latin typeface="Univers" charset="0"/>
              </a:rPr>
              <a:t>9</a:t>
            </a:r>
            <a:r>
              <a:rPr lang="en-US" altLang="en-US" sz="2800" dirty="0">
                <a:latin typeface="Univers" charset="0"/>
              </a:rPr>
              <a:t> For I am the least of the apostles, who am not fit to be called an apostle, because I persecuted the church of God. </a:t>
            </a:r>
            <a:r>
              <a:rPr lang="en-US" altLang="en-US" sz="2800" baseline="30000" dirty="0">
                <a:latin typeface="Univers" charset="0"/>
              </a:rPr>
              <a:t>10</a:t>
            </a:r>
            <a:r>
              <a:rPr lang="en-US" altLang="en-US" sz="2800" dirty="0">
                <a:latin typeface="Univers" charset="0"/>
              </a:rPr>
              <a:t> But by the grace of God I am what I am, and His grace toward me did not prove vain; but I labored even more than all of them, yet not I, but the grace of God with me.” </a:t>
            </a:r>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73825" y="742950"/>
            <a:ext cx="8136775" cy="3086100"/>
          </a:xfrm>
        </p:spPr>
        <p:txBody>
          <a:bodyPr/>
          <a:lstStyle/>
          <a:p>
            <a:pPr marL="0" indent="0">
              <a:buNone/>
            </a:pPr>
            <a:r>
              <a:rPr lang="en-US" altLang="en-US" sz="2800" dirty="0">
                <a:solidFill>
                  <a:srgbClr val="FFFF00"/>
                </a:solidFill>
                <a:latin typeface="Univers" charset="0"/>
              </a:rPr>
              <a:t>1 Tim. 1:12 </a:t>
            </a:r>
            <a:r>
              <a:rPr lang="en-US" altLang="en-US" sz="2800" dirty="0" smtClean="0">
                <a:solidFill>
                  <a:srgbClr val="FFFF00"/>
                </a:solidFill>
                <a:latin typeface="Univers" charset="0"/>
              </a:rPr>
              <a:t>-</a:t>
            </a:r>
            <a:r>
              <a:rPr lang="en-US" altLang="en-US" sz="2800" dirty="0" smtClean="0">
                <a:latin typeface="Univers" charset="0"/>
              </a:rPr>
              <a:t> </a:t>
            </a:r>
            <a:r>
              <a:rPr lang="en-US" altLang="en-US" sz="2800" dirty="0">
                <a:latin typeface="Univers" charset="0"/>
              </a:rPr>
              <a:t>“I thank Christ Jesus our Lord, who has strengthened me, because He considered me faithful, putting me into service; </a:t>
            </a:r>
            <a:r>
              <a:rPr lang="en-US" altLang="en-US" sz="2800" baseline="30000" dirty="0">
                <a:latin typeface="Univers" charset="0"/>
              </a:rPr>
              <a:t>13</a:t>
            </a:r>
            <a:r>
              <a:rPr lang="en-US" altLang="en-US" sz="2800" dirty="0">
                <a:latin typeface="Univers" charset="0"/>
              </a:rPr>
              <a:t> even though I was formerly a blasphemer and a persecutor and a violent aggressor. And yet I was shown mercy, because I acted ignorantly in unbelief; </a:t>
            </a:r>
            <a:r>
              <a:rPr lang="en-US" altLang="en-US" sz="2800" baseline="30000" dirty="0">
                <a:latin typeface="Univers" charset="0"/>
              </a:rPr>
              <a:t>14</a:t>
            </a:r>
            <a:r>
              <a:rPr lang="en-US" altLang="en-US" sz="2800" dirty="0">
                <a:latin typeface="Univers" charset="0"/>
              </a:rPr>
              <a:t> and the grace of our Lord was more than abundant, with the faith and love which are found in Christ Jesus... </a:t>
            </a:r>
          </a:p>
        </p:txBody>
      </p:sp>
      <p:sp>
        <p:nvSpPr>
          <p:cNvPr id="9" name="Rectangle 2"/>
          <p:cNvSpPr>
            <a:spLocks noGrp="1" noChangeArrowheads="1"/>
          </p:cNvSpPr>
          <p:nvPr>
            <p:ph type="title"/>
          </p:nvPr>
        </p:nvSpPr>
        <p:spPr>
          <a:xfrm>
            <a:off x="228600" y="209550"/>
            <a:ext cx="6115050" cy="514350"/>
          </a:xfrm>
        </p:spPr>
        <p:txBody>
          <a:bodyPr/>
          <a:lstStyle/>
          <a:p>
            <a:r>
              <a:rPr lang="en-US" altLang="en-US" sz="3200"/>
              <a:t>The Personal Sacrifice of Christ</a:t>
            </a:r>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28600" y="971550"/>
            <a:ext cx="8534400" cy="3962400"/>
          </a:xfrm>
        </p:spPr>
        <p:txBody>
          <a:bodyPr/>
          <a:lstStyle/>
          <a:p>
            <a:pPr>
              <a:buClr>
                <a:schemeClr val="tx1"/>
              </a:buClr>
              <a:buFontTx/>
              <a:buChar char=" "/>
            </a:pPr>
            <a:r>
              <a:rPr lang="en-US" altLang="en-US" sz="2800" baseline="30000" dirty="0">
                <a:latin typeface="Univers" charset="0"/>
              </a:rPr>
              <a:t>15 </a:t>
            </a:r>
            <a:r>
              <a:rPr lang="en-US" altLang="en-US" sz="2800" dirty="0">
                <a:latin typeface="Univers" charset="0"/>
              </a:rPr>
              <a:t>It is a trustworthy statement, deserving full </a:t>
            </a:r>
            <a:r>
              <a:rPr lang="en-US" altLang="en-US" sz="2800" dirty="0" err="1" smtClean="0">
                <a:latin typeface="Univers" charset="0"/>
              </a:rPr>
              <a:t>accep-tance</a:t>
            </a:r>
            <a:r>
              <a:rPr lang="en-US" altLang="en-US" sz="2800" dirty="0">
                <a:latin typeface="Univers" charset="0"/>
              </a:rPr>
              <a:t>, that Christ Jesus came into the world to save sinners, among whom I am foremost of all. </a:t>
            </a:r>
            <a:r>
              <a:rPr lang="en-US" altLang="en-US" sz="2800" baseline="30000" dirty="0">
                <a:latin typeface="Univers" charset="0"/>
              </a:rPr>
              <a:t>16</a:t>
            </a:r>
            <a:r>
              <a:rPr lang="en-US" altLang="en-US" sz="2800" dirty="0">
                <a:latin typeface="Univers" charset="0"/>
              </a:rPr>
              <a:t> And yet for this reason I found mercy, in order that in me as the foremost, Jesus Christ might demonstrate His perfect patience, as an example for those who would believe in Him for eternal </a:t>
            </a:r>
            <a:r>
              <a:rPr lang="en-US" altLang="en-US" sz="2800" dirty="0" smtClean="0">
                <a:latin typeface="Univers" charset="0"/>
              </a:rPr>
              <a:t>life “</a:t>
            </a:r>
            <a:r>
              <a:rPr lang="en-US" altLang="en-US" sz="2800" baseline="30000" dirty="0" smtClean="0">
                <a:latin typeface="Univers" charset="0"/>
              </a:rPr>
              <a:t>17</a:t>
            </a:r>
            <a:r>
              <a:rPr lang="en-US" altLang="en-US" sz="2800" dirty="0" smtClean="0">
                <a:latin typeface="Univers" charset="0"/>
              </a:rPr>
              <a:t> Now to the King eternal, immortal, invisible, the only God, be honor and glory forever and ever. Amen.”</a:t>
            </a:r>
          </a:p>
          <a:p>
            <a:pPr>
              <a:buClr>
                <a:schemeClr val="tx1"/>
              </a:buClr>
              <a:buFontTx/>
              <a:buChar char=" "/>
            </a:pPr>
            <a:r>
              <a:rPr lang="en-US" altLang="en-US" sz="2800" dirty="0" smtClean="0">
                <a:latin typeface="Univers" charset="0"/>
              </a:rPr>
              <a:t> </a:t>
            </a:r>
            <a:endParaRPr lang="en-US" altLang="en-US" sz="2800" dirty="0">
              <a:latin typeface="Univers" charset="0"/>
            </a:endParaRPr>
          </a:p>
        </p:txBody>
      </p:sp>
      <p:sp>
        <p:nvSpPr>
          <p:cNvPr id="5" name="AutoShape 4"/>
          <p:cNvSpPr>
            <a:spLocks noChangeArrowheads="1"/>
          </p:cNvSpPr>
          <p:nvPr/>
        </p:nvSpPr>
        <p:spPr bwMode="auto">
          <a:xfrm>
            <a:off x="2106810" y="2190750"/>
            <a:ext cx="4777979" cy="132802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altLang="en-US" sz="3600" b="1">
                <a:effectLst>
                  <a:outerShdw blurRad="38100" dist="38100" dir="2700000" algn="tl">
                    <a:srgbClr val="000000"/>
                  </a:outerShdw>
                </a:effectLst>
                <a:latin typeface="Times New Roman" charset="0"/>
              </a:rPr>
              <a:t>Where would you be without Jesus?</a:t>
            </a:r>
          </a:p>
        </p:txBody>
      </p:sp>
      <p:sp>
        <p:nvSpPr>
          <p:cNvPr id="6" name="Rectangle 2"/>
          <p:cNvSpPr>
            <a:spLocks noGrp="1" noChangeArrowheads="1"/>
          </p:cNvSpPr>
          <p:nvPr>
            <p:ph type="title"/>
          </p:nvPr>
        </p:nvSpPr>
        <p:spPr>
          <a:xfrm>
            <a:off x="228600" y="209550"/>
            <a:ext cx="6115050" cy="514350"/>
          </a:xfrm>
        </p:spPr>
        <p:txBody>
          <a:bodyPr/>
          <a:lstStyle/>
          <a:p>
            <a:r>
              <a:rPr lang="en-US" altLang="en-US" sz="3200" dirty="0"/>
              <a:t>The Personal Sacrifice of Christ</a:t>
            </a:r>
          </a:p>
        </p:txBody>
      </p:sp>
    </p:spTree>
    <p:custDataLst>
      <p:tags r:id="rId1"/>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The Effect on Paul’s Life</a:t>
            </a:r>
          </a:p>
        </p:txBody>
      </p:sp>
      <p:sp>
        <p:nvSpPr>
          <p:cNvPr id="26627" name="Rectangle 3"/>
          <p:cNvSpPr>
            <a:spLocks noGrp="1" noChangeArrowheads="1"/>
          </p:cNvSpPr>
          <p:nvPr>
            <p:ph type="body" idx="1"/>
          </p:nvPr>
        </p:nvSpPr>
        <p:spPr>
          <a:xfrm>
            <a:off x="533400" y="877491"/>
            <a:ext cx="8459788" cy="627459"/>
          </a:xfrm>
        </p:spPr>
        <p:txBody>
          <a:bodyPr/>
          <a:lstStyle/>
          <a:p>
            <a:r>
              <a:rPr lang="en-US" altLang="en-US" sz="2800"/>
              <a:t>A New Viewpoint</a:t>
            </a:r>
          </a:p>
        </p:txBody>
      </p:sp>
      <p:sp>
        <p:nvSpPr>
          <p:cNvPr id="6" name="Rectangle 3"/>
          <p:cNvSpPr txBox="1">
            <a:spLocks noChangeArrowheads="1"/>
          </p:cNvSpPr>
          <p:nvPr/>
        </p:nvSpPr>
        <p:spPr bwMode="auto">
          <a:xfrm>
            <a:off x="990600" y="1428750"/>
            <a:ext cx="7543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Tx/>
              <a:buNone/>
            </a:pPr>
            <a:r>
              <a:rPr lang="en-US" altLang="en-US" sz="2800" dirty="0" smtClean="0">
                <a:solidFill>
                  <a:srgbClr val="FFFF00"/>
                </a:solidFill>
                <a:latin typeface="Univers" charset="0"/>
              </a:rPr>
              <a:t>2 Cor. 5:16-17 -</a:t>
            </a:r>
            <a:r>
              <a:rPr lang="en-US" altLang="en-US" sz="2800" dirty="0" smtClean="0">
                <a:latin typeface="Univers" charset="0"/>
              </a:rPr>
              <a:t> “Therefore from now on we recognize no man according to the flesh; even though we have known Christ according to the flesh, yet now we know Him thus no longer. </a:t>
            </a:r>
            <a:r>
              <a:rPr lang="en-US" altLang="en-US" sz="2800" baseline="30000" dirty="0" smtClean="0">
                <a:latin typeface="Univers" charset="0"/>
              </a:rPr>
              <a:t>17</a:t>
            </a:r>
            <a:r>
              <a:rPr lang="en-US" altLang="en-US" sz="2800" dirty="0" smtClean="0">
                <a:latin typeface="Univers" charset="0"/>
              </a:rPr>
              <a:t> Therefore if any man is in Christ, he is a new creature; the old things passed away; behold, new things have come.”</a:t>
            </a:r>
            <a:endParaRPr lang="en-US" altLang="en-US" sz="2800" dirty="0">
              <a:latin typeface="Univers" charset="0"/>
            </a:endParaRPr>
          </a:p>
        </p:txBody>
      </p:sp>
      <p:sp>
        <p:nvSpPr>
          <p:cNvPr id="7" name="AutoShape 4"/>
          <p:cNvSpPr>
            <a:spLocks noChangeArrowheads="1"/>
          </p:cNvSpPr>
          <p:nvPr/>
        </p:nvSpPr>
        <p:spPr bwMode="auto">
          <a:xfrm>
            <a:off x="2209800" y="1809750"/>
            <a:ext cx="4630341" cy="2147143"/>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altLang="en-US" sz="3300" b="1" dirty="0">
                <a:effectLst>
                  <a:outerShdw blurRad="38100" dist="38100" dir="2700000" algn="tl">
                    <a:srgbClr val="000000"/>
                  </a:outerShdw>
                </a:effectLst>
                <a:latin typeface="Times New Roman" charset="0"/>
              </a:rPr>
              <a:t>“Therefore we regard no one from a human point of view.” </a:t>
            </a:r>
            <a:r>
              <a:rPr lang="en-US" altLang="en-US" sz="3300" dirty="0">
                <a:effectLst>
                  <a:outerShdw blurRad="38100" dist="38100" dir="2700000" algn="tl">
                    <a:srgbClr val="000000"/>
                  </a:outerShdw>
                </a:effectLst>
                <a:latin typeface="Times New Roman" charset="0"/>
              </a:rPr>
              <a:t>-</a:t>
            </a:r>
            <a:r>
              <a:rPr lang="en-US" altLang="en-US" sz="2800" b="1" dirty="0">
                <a:effectLst>
                  <a:outerShdw blurRad="38100" dist="38100" dir="2700000" algn="tl">
                    <a:srgbClr val="000000"/>
                  </a:outerShdw>
                </a:effectLst>
                <a:latin typeface="Times New Roman" charset="0"/>
              </a:rPr>
              <a:t>RSV</a:t>
            </a:r>
          </a:p>
        </p:txBody>
      </p:sp>
    </p:spTree>
    <p:custDataLst>
      <p:tags r:id="rId1"/>
    </p:custData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The Effect on Paul’s Life</a:t>
            </a:r>
          </a:p>
        </p:txBody>
      </p:sp>
      <p:sp>
        <p:nvSpPr>
          <p:cNvPr id="28675" name="Rectangle 3"/>
          <p:cNvSpPr>
            <a:spLocks noGrp="1" noChangeArrowheads="1"/>
          </p:cNvSpPr>
          <p:nvPr>
            <p:ph type="body" idx="1"/>
          </p:nvPr>
        </p:nvSpPr>
        <p:spPr/>
        <p:txBody>
          <a:bodyPr/>
          <a:lstStyle/>
          <a:p>
            <a:r>
              <a:rPr lang="en-US" altLang="en-US" sz="2800" dirty="0"/>
              <a:t>A New </a:t>
            </a:r>
            <a:r>
              <a:rPr lang="en-US" altLang="en-US" sz="2800" dirty="0" smtClean="0"/>
              <a:t>Viewpoint</a:t>
            </a:r>
            <a:endParaRPr lang="en-US" altLang="en-US" sz="2800" dirty="0"/>
          </a:p>
        </p:txBody>
      </p:sp>
      <p:sp>
        <p:nvSpPr>
          <p:cNvPr id="28676" name="Text Box 4"/>
          <p:cNvSpPr txBox="1">
            <a:spLocks noChangeArrowheads="1"/>
          </p:cNvSpPr>
          <p:nvPr/>
        </p:nvSpPr>
        <p:spPr bwMode="auto">
          <a:xfrm>
            <a:off x="838200" y="2038350"/>
            <a:ext cx="7467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altLang="en-US" sz="2700" dirty="0" smtClean="0">
                <a:solidFill>
                  <a:srgbClr val="FFFF00"/>
                </a:solidFill>
                <a:effectLst>
                  <a:outerShdw blurRad="38100" dist="38100" dir="2700000" algn="tl">
                    <a:srgbClr val="000000"/>
                  </a:outerShdw>
                </a:effectLst>
                <a:latin typeface="Univers" charset="0"/>
              </a:rPr>
              <a:t>5:16 </a:t>
            </a:r>
            <a:r>
              <a:rPr lang="en-US" altLang="en-US" sz="2700" dirty="0" smtClean="0">
                <a:solidFill>
                  <a:srgbClr val="FFFF00"/>
                </a:solidFill>
                <a:effectLst>
                  <a:outerShdw blurRad="38100" dist="38100" dir="2700000" algn="tl">
                    <a:srgbClr val="000000"/>
                  </a:outerShdw>
                </a:effectLst>
                <a:latin typeface="Univers" charset="0"/>
              </a:rPr>
              <a:t>-</a:t>
            </a:r>
            <a:r>
              <a:rPr lang="en-US" altLang="en-US" sz="2700" dirty="0" smtClean="0">
                <a:effectLst>
                  <a:outerShdw blurRad="38100" dist="38100" dir="2700000" algn="tl">
                    <a:srgbClr val="000000"/>
                  </a:outerShdw>
                </a:effectLst>
                <a:latin typeface="Univers" charset="0"/>
              </a:rPr>
              <a:t> </a:t>
            </a:r>
            <a:r>
              <a:rPr lang="en-US" altLang="en-US" sz="2700" dirty="0">
                <a:effectLst>
                  <a:outerShdw blurRad="38100" dist="38100" dir="2700000" algn="tl">
                    <a:srgbClr val="000000"/>
                  </a:outerShdw>
                </a:effectLst>
                <a:latin typeface="Univers" charset="0"/>
              </a:rPr>
              <a:t>“From now on, therefore, we regard no one according to the flesh. Even though we once regarded Christ according to the flesh, we regard him thus no longer.</a:t>
            </a:r>
            <a:endParaRPr lang="en-US" altLang="en-US" sz="2700" dirty="0">
              <a:effectLst>
                <a:outerShdw blurRad="38100" dist="38100" dir="2700000" algn="tl">
                  <a:srgbClr val="000000"/>
                </a:outerShdw>
              </a:effectLst>
              <a:latin typeface="Univers" charset="0"/>
            </a:endParaRPr>
          </a:p>
        </p:txBody>
      </p:sp>
    </p:spTree>
    <p:custDataLst>
      <p:tags r:id="rId1"/>
    </p:custDataLst>
    <p:extLst>
      <p:ext uri="{BB962C8B-B14F-4D97-AF65-F5344CB8AC3E}">
        <p14:creationId xmlns:p14="http://schemas.microsoft.com/office/powerpoint/2010/main" val="18087863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The Effect on Paul’s Life</a:t>
            </a:r>
          </a:p>
        </p:txBody>
      </p:sp>
      <p:sp>
        <p:nvSpPr>
          <p:cNvPr id="28675" name="Rectangle 3"/>
          <p:cNvSpPr>
            <a:spLocks noGrp="1" noChangeArrowheads="1"/>
          </p:cNvSpPr>
          <p:nvPr>
            <p:ph type="body" idx="1"/>
          </p:nvPr>
        </p:nvSpPr>
        <p:spPr/>
        <p:txBody>
          <a:bodyPr/>
          <a:lstStyle/>
          <a:p>
            <a:r>
              <a:rPr lang="en-US" altLang="en-US" sz="2800" dirty="0"/>
              <a:t>A New Viewpoint</a:t>
            </a:r>
          </a:p>
          <a:p>
            <a:r>
              <a:rPr lang="en-US" altLang="en-US" sz="2800" dirty="0">
                <a:solidFill>
                  <a:srgbClr val="FFFF00"/>
                </a:solidFill>
              </a:rPr>
              <a:t>A New Creature</a:t>
            </a:r>
          </a:p>
        </p:txBody>
      </p:sp>
      <p:sp>
        <p:nvSpPr>
          <p:cNvPr id="28676" name="Text Box 4"/>
          <p:cNvSpPr txBox="1">
            <a:spLocks noChangeArrowheads="1"/>
          </p:cNvSpPr>
          <p:nvPr/>
        </p:nvSpPr>
        <p:spPr bwMode="auto">
          <a:xfrm>
            <a:off x="838200" y="2209874"/>
            <a:ext cx="7467600" cy="196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altLang="en-US" sz="2700" dirty="0" smtClean="0">
                <a:solidFill>
                  <a:srgbClr val="FFFF00"/>
                </a:solidFill>
                <a:effectLst>
                  <a:outerShdw blurRad="38100" dist="38100" dir="2700000" algn="tl">
                    <a:srgbClr val="000000"/>
                  </a:outerShdw>
                </a:effectLst>
                <a:latin typeface="Univers" charset="0"/>
              </a:rPr>
              <a:t>5:17 -</a:t>
            </a:r>
            <a:r>
              <a:rPr lang="en-US" altLang="en-US" sz="2700" dirty="0" smtClean="0">
                <a:effectLst>
                  <a:outerShdw blurRad="38100" dist="38100" dir="2700000" algn="tl">
                    <a:srgbClr val="000000"/>
                  </a:outerShdw>
                </a:effectLst>
                <a:latin typeface="Univers" charset="0"/>
              </a:rPr>
              <a:t> </a:t>
            </a:r>
            <a:r>
              <a:rPr lang="en-US" altLang="en-US" sz="2700" dirty="0">
                <a:effectLst>
                  <a:outerShdw blurRad="38100" dist="38100" dir="2700000" algn="tl">
                    <a:srgbClr val="000000"/>
                  </a:outerShdw>
                </a:effectLst>
                <a:latin typeface="Univers" charset="0"/>
              </a:rPr>
              <a:t>“ Therefore if any man is in Christ, he is a new creature; the old things passed away; behold, new things have come.”</a:t>
            </a:r>
          </a:p>
          <a:p>
            <a:pPr algn="just">
              <a:spcBef>
                <a:spcPct val="50000"/>
              </a:spcBef>
            </a:pPr>
            <a:endParaRPr lang="en-US" altLang="en-US" sz="2700" dirty="0">
              <a:effectLst>
                <a:outerShdw blurRad="38100" dist="38100" dir="2700000" algn="tl">
                  <a:srgbClr val="000000"/>
                </a:outerShdw>
              </a:effectLst>
              <a:latin typeface="Univers" charset="0"/>
            </a:endParaRPr>
          </a:p>
        </p:txBody>
      </p:sp>
    </p:spTree>
    <p:custDataLst>
      <p:tags r:id="rId1"/>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wipe(down)">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fade">
                                      <p:cBhvr>
                                        <p:cTn id="1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 y="209550"/>
            <a:ext cx="8991600" cy="514350"/>
          </a:xfrm>
        </p:spPr>
        <p:txBody>
          <a:bodyPr/>
          <a:lstStyle/>
          <a:p>
            <a:r>
              <a:rPr lang="en-US" altLang="en-US" sz="2925"/>
              <a:t>Paul’s Personal Achievements Meant Nothing to Him!</a:t>
            </a:r>
          </a:p>
        </p:txBody>
      </p:sp>
      <p:sp>
        <p:nvSpPr>
          <p:cNvPr id="29699" name="Text Box 3"/>
          <p:cNvSpPr txBox="1">
            <a:spLocks noChangeArrowheads="1"/>
          </p:cNvSpPr>
          <p:nvPr/>
        </p:nvSpPr>
        <p:spPr bwMode="auto">
          <a:xfrm>
            <a:off x="533400" y="1200150"/>
            <a:ext cx="8077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en-US" altLang="en-US" sz="2800" dirty="0">
                <a:solidFill>
                  <a:srgbClr val="FFFF00"/>
                </a:solidFill>
                <a:effectLst>
                  <a:outerShdw blurRad="38100" dist="38100" dir="2700000" algn="tl">
                    <a:srgbClr val="000000"/>
                  </a:outerShdw>
                </a:effectLst>
                <a:latin typeface="Univers" charset="0"/>
              </a:rPr>
              <a:t>Phil. 3:4 </a:t>
            </a:r>
            <a:r>
              <a:rPr lang="en-US" altLang="en-US" sz="2800" dirty="0" smtClean="0">
                <a:effectLst>
                  <a:outerShdw blurRad="38100" dist="38100" dir="2700000" algn="tl">
                    <a:srgbClr val="000000"/>
                  </a:outerShdw>
                </a:effectLst>
                <a:latin typeface="Univers" charset="0"/>
              </a:rPr>
              <a:t>-“</a:t>
            </a:r>
            <a:r>
              <a:rPr lang="en-US" altLang="en-US" sz="2800" dirty="0">
                <a:effectLst>
                  <a:outerShdw blurRad="38100" dist="38100" dir="2700000" algn="tl">
                    <a:srgbClr val="000000"/>
                  </a:outerShdw>
                </a:effectLst>
                <a:latin typeface="Univers" charset="0"/>
              </a:rPr>
              <a:t>If anyone else has a mind to put confidence in the flesh, I far more: </a:t>
            </a:r>
            <a:r>
              <a:rPr lang="en-US" altLang="en-US" sz="2800" baseline="30000" dirty="0">
                <a:effectLst>
                  <a:outerShdw blurRad="38100" dist="38100" dir="2700000" algn="tl">
                    <a:srgbClr val="000000"/>
                  </a:outerShdw>
                </a:effectLst>
                <a:latin typeface="Univers" charset="0"/>
              </a:rPr>
              <a:t>5</a:t>
            </a:r>
            <a:r>
              <a:rPr lang="en-US" altLang="en-US" sz="2800" dirty="0">
                <a:effectLst>
                  <a:outerShdw blurRad="38100" dist="38100" dir="2700000" algn="tl">
                    <a:srgbClr val="000000"/>
                  </a:outerShdw>
                </a:effectLst>
                <a:latin typeface="Univers" charset="0"/>
              </a:rPr>
              <a:t> circumcised the eighth day, of the nation of Israel, of the tribe of Benjamin, a Hebrew of Hebrews; as to the Law, a Pharisee; </a:t>
            </a:r>
            <a:r>
              <a:rPr lang="en-US" altLang="en-US" sz="2800" baseline="30000" dirty="0">
                <a:effectLst>
                  <a:outerShdw blurRad="38100" dist="38100" dir="2700000" algn="tl">
                    <a:srgbClr val="000000"/>
                  </a:outerShdw>
                </a:effectLst>
                <a:latin typeface="Univers" charset="0"/>
              </a:rPr>
              <a:t>6</a:t>
            </a:r>
            <a:r>
              <a:rPr lang="en-US" altLang="en-US" sz="2800" dirty="0">
                <a:effectLst>
                  <a:outerShdw blurRad="38100" dist="38100" dir="2700000" algn="tl">
                    <a:srgbClr val="000000"/>
                  </a:outerShdw>
                </a:effectLst>
                <a:latin typeface="Univers" charset="0"/>
              </a:rPr>
              <a:t> as to zeal, a persecutor of the church; as to the righteousness which is in the Law, found blameless… </a:t>
            </a:r>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685800" y="987207"/>
            <a:ext cx="7772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en-US" altLang="en-US" sz="2800" baseline="30000" dirty="0">
                <a:effectLst>
                  <a:outerShdw blurRad="38100" dist="38100" dir="2700000" algn="tl">
                    <a:srgbClr val="000000"/>
                  </a:outerShdw>
                </a:effectLst>
                <a:latin typeface="Univers" charset="0"/>
              </a:rPr>
              <a:t>7</a:t>
            </a:r>
            <a:r>
              <a:rPr lang="en-US" altLang="en-US" sz="2800" dirty="0">
                <a:effectLst>
                  <a:outerShdw blurRad="38100" dist="38100" dir="2700000" algn="tl">
                    <a:srgbClr val="000000"/>
                  </a:outerShdw>
                </a:effectLst>
                <a:latin typeface="Univers" charset="0"/>
              </a:rPr>
              <a:t> But whatever things were gain to me, those things I have counted as loss for the sake of Christ. </a:t>
            </a:r>
            <a:r>
              <a:rPr lang="en-US" altLang="en-US" sz="2800" baseline="30000" dirty="0">
                <a:effectLst>
                  <a:outerShdw blurRad="38100" dist="38100" dir="2700000" algn="tl">
                    <a:srgbClr val="000000"/>
                  </a:outerShdw>
                </a:effectLst>
                <a:latin typeface="Univers" charset="0"/>
              </a:rPr>
              <a:t>8</a:t>
            </a:r>
            <a:r>
              <a:rPr lang="en-US" altLang="en-US" sz="2800" dirty="0">
                <a:effectLst>
                  <a:outerShdw blurRad="38100" dist="38100" dir="2700000" algn="tl">
                    <a:srgbClr val="000000"/>
                  </a:outerShdw>
                </a:effectLst>
                <a:latin typeface="Univers" charset="0"/>
              </a:rPr>
              <a:t> More than that, I count all things to be loss in view of the surpassing value of knowing Christ Jesus my Lord, for whom I have suffered the loss of all things, and count them but rubbish in order that I may gain Christ.”</a:t>
            </a:r>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7531" y="205863"/>
            <a:ext cx="8375469" cy="4728087"/>
          </a:xfrm>
          <a:prstGeom prst="rect">
            <a:avLst/>
          </a:prstGeom>
        </p:spPr>
      </p:pic>
    </p:spTree>
    <p:extLst>
      <p:ext uri="{BB962C8B-B14F-4D97-AF65-F5344CB8AC3E}">
        <p14:creationId xmlns:p14="http://schemas.microsoft.com/office/powerpoint/2010/main" val="2043138941"/>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03585"/>
            <a:ext cx="6896101" cy="619125"/>
          </a:xfrm>
        </p:spPr>
        <p:txBody>
          <a:bodyPr/>
          <a:lstStyle/>
          <a:p>
            <a:r>
              <a:rPr lang="en-US" altLang="en-US" sz="3200"/>
              <a:t>Paul’s Personal Evaluation of Jesus</a:t>
            </a:r>
          </a:p>
        </p:txBody>
      </p:sp>
      <p:sp>
        <p:nvSpPr>
          <p:cNvPr id="31747" name="Rectangle 3"/>
          <p:cNvSpPr>
            <a:spLocks noGrp="1" noChangeArrowheads="1"/>
          </p:cNvSpPr>
          <p:nvPr>
            <p:ph type="body" idx="1"/>
          </p:nvPr>
        </p:nvSpPr>
        <p:spPr>
          <a:xfrm>
            <a:off x="762000" y="971550"/>
            <a:ext cx="8231188" cy="3600450"/>
          </a:xfrm>
        </p:spPr>
        <p:txBody>
          <a:bodyPr/>
          <a:lstStyle/>
          <a:p>
            <a:r>
              <a:rPr lang="en-US" altLang="en-US" sz="2800" dirty="0"/>
              <a:t>Family Background</a:t>
            </a:r>
          </a:p>
          <a:p>
            <a:r>
              <a:rPr lang="en-US" altLang="en-US" sz="2800" dirty="0"/>
              <a:t>Family Breeding</a:t>
            </a:r>
          </a:p>
          <a:p>
            <a:r>
              <a:rPr lang="en-US" altLang="en-US" sz="2800" dirty="0"/>
              <a:t>Professional Standing</a:t>
            </a:r>
          </a:p>
          <a:p>
            <a:r>
              <a:rPr lang="en-US" altLang="en-US" sz="2800" dirty="0"/>
              <a:t>Theological Standing</a:t>
            </a:r>
          </a:p>
          <a:p>
            <a:r>
              <a:rPr lang="en-US" altLang="en-US" sz="2800" dirty="0"/>
              <a:t>Money</a:t>
            </a:r>
          </a:p>
        </p:txBody>
      </p:sp>
      <p:sp>
        <p:nvSpPr>
          <p:cNvPr id="31748" name="Text Box 4"/>
          <p:cNvSpPr txBox="1">
            <a:spLocks noChangeArrowheads="1"/>
          </p:cNvSpPr>
          <p:nvPr/>
        </p:nvSpPr>
        <p:spPr bwMode="auto">
          <a:xfrm>
            <a:off x="2000250" y="4102894"/>
            <a:ext cx="54292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700">
                <a:solidFill>
                  <a:srgbClr val="FFFF00"/>
                </a:solidFill>
                <a:latin typeface="Verdana" charset="0"/>
              </a:rPr>
              <a:t>How do we evaluate others?</a:t>
            </a:r>
          </a:p>
        </p:txBody>
      </p:sp>
    </p:spTree>
    <p:custDataLst>
      <p:tags r:id="rId1"/>
    </p:custData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174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17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anim calcmode="lin" valueType="num">
                                      <p:cBhvr>
                                        <p:cTn id="15" dur="500" fill="hold"/>
                                        <p:tgtEl>
                                          <p:spTgt spid="31747">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174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174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 calcmode="lin" valueType="num">
                                      <p:cBhvr>
                                        <p:cTn id="23" dur="500" fill="hold"/>
                                        <p:tgtEl>
                                          <p:spTgt spid="31747">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3174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 calcmode="lin" valueType="num">
                                      <p:cBhvr>
                                        <p:cTn id="31" dur="500" fill="hold"/>
                                        <p:tgtEl>
                                          <p:spTgt spid="31747">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31747">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174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31747">
                                            <p:txEl>
                                              <p:pRg st="4" end="4"/>
                                            </p:txEl>
                                          </p:spTgt>
                                        </p:tgtEl>
                                        <p:attrNameLst>
                                          <p:attrName>style.visibility</p:attrName>
                                        </p:attrNameLst>
                                      </p:cBhvr>
                                      <p:to>
                                        <p:strVal val="visible"/>
                                      </p:to>
                                    </p:set>
                                    <p:anim calcmode="lin" valueType="num">
                                      <p:cBhvr>
                                        <p:cTn id="39" dur="500" fill="hold"/>
                                        <p:tgtEl>
                                          <p:spTgt spid="31747">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31747">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174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1748"/>
                                        </p:tgtEl>
                                        <p:attrNameLst>
                                          <p:attrName>style.visibility</p:attrName>
                                        </p:attrNameLst>
                                      </p:cBhvr>
                                      <p:to>
                                        <p:strVal val="visible"/>
                                      </p:to>
                                    </p:set>
                                    <p:anim calcmode="lin" valueType="num">
                                      <p:cBhvr>
                                        <p:cTn id="47" dur="500" fill="hold"/>
                                        <p:tgtEl>
                                          <p:spTgt spid="31748"/>
                                        </p:tgtEl>
                                        <p:attrNameLst>
                                          <p:attrName>ppt_w</p:attrName>
                                        </p:attrNameLst>
                                      </p:cBhvr>
                                      <p:tavLst>
                                        <p:tav tm="0">
                                          <p:val>
                                            <p:fltVal val="0"/>
                                          </p:val>
                                        </p:tav>
                                        <p:tav tm="100000">
                                          <p:val>
                                            <p:strVal val="#ppt_w"/>
                                          </p:val>
                                        </p:tav>
                                      </p:tavLst>
                                    </p:anim>
                                    <p:anim calcmode="lin" valueType="num">
                                      <p:cBhvr>
                                        <p:cTn id="48" dur="500" fill="hold"/>
                                        <p:tgtEl>
                                          <p:spTgt spid="317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4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3200" dirty="0"/>
              <a:t>The Effect on Paul’s Life</a:t>
            </a:r>
          </a:p>
        </p:txBody>
      </p:sp>
      <p:sp>
        <p:nvSpPr>
          <p:cNvPr id="32771" name="Rectangle 3"/>
          <p:cNvSpPr>
            <a:spLocks noGrp="1" noChangeArrowheads="1"/>
          </p:cNvSpPr>
          <p:nvPr>
            <p:ph type="body" idx="1"/>
          </p:nvPr>
        </p:nvSpPr>
        <p:spPr>
          <a:xfrm>
            <a:off x="914400" y="971550"/>
            <a:ext cx="8078788" cy="3600450"/>
          </a:xfrm>
        </p:spPr>
        <p:txBody>
          <a:bodyPr/>
          <a:lstStyle/>
          <a:p>
            <a:r>
              <a:rPr lang="en-US" altLang="en-US" sz="3000" dirty="0"/>
              <a:t>A New Viewpoint</a:t>
            </a:r>
          </a:p>
          <a:p>
            <a:r>
              <a:rPr lang="en-US" altLang="en-US" sz="3000" dirty="0"/>
              <a:t>A New Creature</a:t>
            </a:r>
            <a:endParaRPr lang="en-US" altLang="en-US" sz="3000" dirty="0">
              <a:solidFill>
                <a:srgbClr val="CC0000"/>
              </a:solidFill>
            </a:endParaRPr>
          </a:p>
          <a:p>
            <a:r>
              <a:rPr lang="en-US" altLang="en-US" sz="3000" dirty="0">
                <a:solidFill>
                  <a:srgbClr val="FFFF00"/>
                </a:solidFill>
              </a:rPr>
              <a:t>A New Ministry</a:t>
            </a:r>
          </a:p>
        </p:txBody>
      </p:sp>
    </p:spTree>
    <p:custDataLst>
      <p:tags r:id="rId1"/>
    </p:custData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wipe(down)">
                                      <p:cBhvr>
                                        <p:cTn id="7" dur="75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950119"/>
            <a:ext cx="79248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altLang="en-US" sz="2600" dirty="0">
                <a:solidFill>
                  <a:srgbClr val="FFFF00"/>
                </a:solidFill>
                <a:effectLst>
                  <a:outerShdw blurRad="38100" dist="38100" dir="2700000" algn="tl">
                    <a:srgbClr val="000000"/>
                  </a:outerShdw>
                </a:effectLst>
                <a:latin typeface="Univers" charset="0"/>
              </a:rPr>
              <a:t>2 Cor. 5:18-6:2</a:t>
            </a:r>
            <a:r>
              <a:rPr lang="en-US" altLang="en-US" sz="2600" dirty="0">
                <a:effectLst>
                  <a:outerShdw blurRad="38100" dist="38100" dir="2700000" algn="tl">
                    <a:srgbClr val="000000"/>
                  </a:outerShdw>
                </a:effectLst>
                <a:latin typeface="Univers" charset="0"/>
              </a:rPr>
              <a:t> - “Now all these things are from God, who reconciled us to Himself through Christ, and gave us the ministry of reconciliation, </a:t>
            </a:r>
            <a:r>
              <a:rPr lang="en-US" altLang="en-US" sz="2600" baseline="30000" dirty="0">
                <a:effectLst>
                  <a:outerShdw blurRad="38100" dist="38100" dir="2700000" algn="tl">
                    <a:srgbClr val="000000"/>
                  </a:outerShdw>
                </a:effectLst>
                <a:latin typeface="Univers" charset="0"/>
              </a:rPr>
              <a:t>19</a:t>
            </a:r>
            <a:r>
              <a:rPr lang="en-US" altLang="en-US" sz="2600" dirty="0">
                <a:effectLst>
                  <a:outerShdw blurRad="38100" dist="38100" dir="2700000" algn="tl">
                    <a:srgbClr val="000000"/>
                  </a:outerShdw>
                </a:effectLst>
                <a:latin typeface="Univers" charset="0"/>
              </a:rPr>
              <a:t> namely, that God was in Christ reconciling the world to Himself, not counting their trespasses against them, and He has committed to us the word of </a:t>
            </a:r>
            <a:r>
              <a:rPr lang="en-US" altLang="en-US" sz="2600" dirty="0" smtClean="0">
                <a:effectLst>
                  <a:outerShdw blurRad="38100" dist="38100" dir="2700000" algn="tl">
                    <a:srgbClr val="000000"/>
                  </a:outerShdw>
                </a:effectLst>
                <a:latin typeface="Univers" charset="0"/>
              </a:rPr>
              <a:t>reconciliation</a:t>
            </a:r>
            <a:r>
              <a:rPr lang="en-US" altLang="en-US" sz="2600" dirty="0">
                <a:effectLst>
                  <a:outerShdw blurRad="38100" dist="38100" dir="2700000" algn="tl">
                    <a:srgbClr val="000000"/>
                  </a:outerShdw>
                </a:effectLst>
                <a:latin typeface="Univers" charset="0"/>
              </a:rPr>
              <a:t> </a:t>
            </a:r>
            <a:r>
              <a:rPr lang="en-US" altLang="en-US" sz="2600" baseline="30000" dirty="0">
                <a:effectLst>
                  <a:outerShdw blurRad="38100" dist="38100" dir="2700000" algn="tl">
                    <a:srgbClr val="000000"/>
                  </a:outerShdw>
                </a:effectLst>
                <a:latin typeface="Univers" charset="0"/>
              </a:rPr>
              <a:t>20</a:t>
            </a:r>
            <a:r>
              <a:rPr lang="en-US" altLang="en-US" sz="2600" dirty="0" smtClean="0">
                <a:effectLst>
                  <a:outerShdw blurRad="38100" dist="38100" dir="2700000" algn="tl">
                    <a:srgbClr val="000000"/>
                  </a:outerShdw>
                </a:effectLst>
                <a:latin typeface="Univers" charset="0"/>
              </a:rPr>
              <a:t> Therefore, we are ambassadors for Christ, as though God were entreating through us; we beg you on behalf of Christ, be reconciled to God. </a:t>
            </a:r>
            <a:r>
              <a:rPr lang="en-US" altLang="en-US" sz="2600" baseline="30000" dirty="0">
                <a:effectLst>
                  <a:outerShdw blurRad="38100" dist="38100" dir="2700000" algn="tl">
                    <a:srgbClr val="000000"/>
                  </a:outerShdw>
                </a:effectLst>
                <a:latin typeface="Univers" charset="0"/>
              </a:rPr>
              <a:t>21</a:t>
            </a:r>
            <a:r>
              <a:rPr lang="en-US" altLang="en-US" sz="2600" dirty="0" smtClean="0">
                <a:effectLst>
                  <a:outerShdw blurRad="38100" dist="38100" dir="2700000" algn="tl">
                    <a:srgbClr val="000000"/>
                  </a:outerShdw>
                </a:effectLst>
                <a:latin typeface="Univers" charset="0"/>
              </a:rPr>
              <a:t> He made Him who knew no sin to be sin on our behalf, that we might become the righteousness of God in Him.</a:t>
            </a:r>
          </a:p>
          <a:p>
            <a:pPr algn="l"/>
            <a:endParaRPr lang="en-US" altLang="en-US" sz="2600" dirty="0">
              <a:effectLst>
                <a:outerShdw blurRad="38100" dist="38100" dir="2700000" algn="tl">
                  <a:srgbClr val="000000"/>
                </a:outerShdw>
              </a:effectLst>
              <a:latin typeface="Univers" charset="0"/>
            </a:endParaRPr>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7200" y="1581150"/>
            <a:ext cx="79248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altLang="en-US" sz="2600" dirty="0" smtClean="0">
                <a:solidFill>
                  <a:srgbClr val="FFFF00"/>
                </a:solidFill>
                <a:effectLst>
                  <a:outerShdw blurRad="38100" dist="38100" dir="2700000" algn="tl">
                    <a:srgbClr val="000000"/>
                  </a:outerShdw>
                </a:effectLst>
                <a:latin typeface="Univers" charset="0"/>
              </a:rPr>
              <a:t>6:1,2</a:t>
            </a:r>
            <a:r>
              <a:rPr lang="en-US" altLang="en-US" sz="2600" dirty="0" smtClean="0">
                <a:effectLst>
                  <a:outerShdw blurRad="38100" dist="38100" dir="2700000" algn="tl">
                    <a:srgbClr val="000000"/>
                  </a:outerShdw>
                </a:effectLst>
                <a:latin typeface="Univers" charset="0"/>
              </a:rPr>
              <a:t> - Working </a:t>
            </a:r>
            <a:r>
              <a:rPr lang="en-US" altLang="en-US" sz="2600" dirty="0">
                <a:effectLst>
                  <a:outerShdw blurRad="38100" dist="38100" dir="2700000" algn="tl">
                    <a:srgbClr val="000000"/>
                  </a:outerShdw>
                </a:effectLst>
                <a:latin typeface="Univers" charset="0"/>
              </a:rPr>
              <a:t>together with him, then, we appeal to you not to receive the grace of God in vain. For he says</a:t>
            </a:r>
            <a:r>
              <a:rPr lang="en-US" altLang="en-US" sz="2600" dirty="0" smtClean="0">
                <a:effectLst>
                  <a:outerShdw blurRad="38100" dist="38100" dir="2700000" algn="tl">
                    <a:srgbClr val="000000"/>
                  </a:outerShdw>
                </a:effectLst>
                <a:latin typeface="Univers" charset="0"/>
              </a:rPr>
              <a:t>, “</a:t>
            </a:r>
            <a:r>
              <a:rPr lang="en-US" altLang="en-US" sz="2600" dirty="0">
                <a:effectLst>
                  <a:outerShdw blurRad="38100" dist="38100" dir="2700000" algn="tl">
                    <a:srgbClr val="000000"/>
                  </a:outerShdw>
                </a:effectLst>
                <a:latin typeface="Univers" charset="0"/>
              </a:rPr>
              <a:t>In a favorable time I listened to you</a:t>
            </a:r>
            <a:r>
              <a:rPr lang="en-US" altLang="en-US" sz="2600" dirty="0" smtClean="0">
                <a:effectLst>
                  <a:outerShdw blurRad="38100" dist="38100" dir="2700000" algn="tl">
                    <a:srgbClr val="000000"/>
                  </a:outerShdw>
                </a:effectLst>
                <a:latin typeface="Univers" charset="0"/>
              </a:rPr>
              <a:t>, and </a:t>
            </a:r>
            <a:r>
              <a:rPr lang="en-US" altLang="en-US" sz="2600" dirty="0">
                <a:effectLst>
                  <a:outerShdw blurRad="38100" dist="38100" dir="2700000" algn="tl">
                    <a:srgbClr val="000000"/>
                  </a:outerShdw>
                </a:effectLst>
                <a:latin typeface="Univers" charset="0"/>
              </a:rPr>
              <a:t>in a day of salvation I have helped you</a:t>
            </a:r>
            <a:r>
              <a:rPr lang="en-US" altLang="en-US" sz="2600" dirty="0" smtClean="0">
                <a:effectLst>
                  <a:outerShdw blurRad="38100" dist="38100" dir="2700000" algn="tl">
                    <a:srgbClr val="000000"/>
                  </a:outerShdw>
                </a:effectLst>
                <a:latin typeface="Univers" charset="0"/>
              </a:rPr>
              <a:t>. ”</a:t>
            </a:r>
            <a:r>
              <a:rPr lang="en-US" altLang="en-US" sz="2600" dirty="0">
                <a:effectLst>
                  <a:outerShdw blurRad="38100" dist="38100" dir="2700000" algn="tl">
                    <a:srgbClr val="000000"/>
                  </a:outerShdw>
                </a:effectLst>
                <a:latin typeface="Univers" charset="0"/>
              </a:rPr>
              <a:t>Behold, now is the favorable time; behold, now is the day of salvation.</a:t>
            </a:r>
            <a:endParaRPr lang="en-US" altLang="en-US" sz="2600" dirty="0">
              <a:effectLst>
                <a:outerShdw blurRad="38100" dist="38100" dir="2700000" algn="tl">
                  <a:srgbClr val="000000"/>
                </a:outerShdw>
              </a:effectLst>
              <a:latin typeface="Univers" charset="0"/>
            </a:endParaRPr>
          </a:p>
        </p:txBody>
      </p:sp>
      <p:sp>
        <p:nvSpPr>
          <p:cNvPr id="5" name="AutoShape 3"/>
          <p:cNvSpPr>
            <a:spLocks noChangeArrowheads="1"/>
          </p:cNvSpPr>
          <p:nvPr/>
        </p:nvSpPr>
        <p:spPr bwMode="auto">
          <a:xfrm>
            <a:off x="2438400" y="2038350"/>
            <a:ext cx="4171950" cy="857250"/>
          </a:xfrm>
          <a:prstGeom prst="roundRect">
            <a:avLst>
              <a:gd name="adj" fmla="val 16667"/>
            </a:avLst>
          </a:prstGeom>
          <a:solidFill>
            <a:schemeClr val="accent1"/>
          </a:solidFill>
          <a:ln w="57150" cmpd="thickThin">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en-US" sz="4050" b="1">
                <a:effectLst>
                  <a:outerShdw blurRad="38100" dist="38100" dir="2700000" algn="tl">
                    <a:srgbClr val="000000"/>
                  </a:outerShdw>
                </a:effectLst>
                <a:latin typeface="Times New Roman" charset="0"/>
              </a:rPr>
              <a:t>Reconciliation</a:t>
            </a:r>
          </a:p>
        </p:txBody>
      </p:sp>
    </p:spTree>
    <p:custDataLst>
      <p:tags r:id="rId1"/>
    </p:custDataLst>
    <p:extLst>
      <p:ext uri="{BB962C8B-B14F-4D97-AF65-F5344CB8AC3E}">
        <p14:creationId xmlns:p14="http://schemas.microsoft.com/office/powerpoint/2010/main" val="156827773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7200" y="1581150"/>
            <a:ext cx="79248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altLang="en-US" sz="2600" dirty="0" smtClean="0">
                <a:solidFill>
                  <a:srgbClr val="FFFF00"/>
                </a:solidFill>
                <a:effectLst>
                  <a:outerShdw blurRad="38100" dist="38100" dir="2700000" algn="tl">
                    <a:srgbClr val="000000"/>
                  </a:outerShdw>
                </a:effectLst>
                <a:latin typeface="Univers" charset="0"/>
              </a:rPr>
              <a:t>Matt. 5:23</a:t>
            </a:r>
            <a:r>
              <a:rPr lang="en-US" altLang="en-US" sz="2600" dirty="0" smtClean="0">
                <a:effectLst>
                  <a:outerShdw blurRad="38100" dist="38100" dir="2700000" algn="tl">
                    <a:srgbClr val="000000"/>
                  </a:outerShdw>
                </a:effectLst>
                <a:latin typeface="Univers" charset="0"/>
              </a:rPr>
              <a:t> </a:t>
            </a:r>
            <a:r>
              <a:rPr lang="mr-IN" altLang="en-US" sz="2600" dirty="0" smtClean="0">
                <a:effectLst>
                  <a:outerShdw blurRad="38100" dist="38100" dir="2700000" algn="tl">
                    <a:srgbClr val="000000"/>
                  </a:outerShdw>
                </a:effectLst>
                <a:latin typeface="Univers" charset="0"/>
              </a:rPr>
              <a:t>–</a:t>
            </a:r>
            <a:r>
              <a:rPr lang="en-US" altLang="en-US" sz="2600" dirty="0" smtClean="0">
                <a:effectLst>
                  <a:outerShdw blurRad="38100" dist="38100" dir="2700000" algn="tl">
                    <a:srgbClr val="000000"/>
                  </a:outerShdw>
                </a:effectLst>
                <a:latin typeface="Univers" charset="0"/>
              </a:rPr>
              <a:t> “So </a:t>
            </a:r>
            <a:r>
              <a:rPr lang="en-US" altLang="en-US" sz="2600" dirty="0">
                <a:effectLst>
                  <a:outerShdw blurRad="38100" dist="38100" dir="2700000" algn="tl">
                    <a:srgbClr val="000000"/>
                  </a:outerShdw>
                </a:effectLst>
                <a:latin typeface="Univers" charset="0"/>
              </a:rPr>
              <a:t>if you are offering your gift at the altar and there remember that your brother has something against you, leave your gift there before the altar and go. First be reconciled to your brother, and then come and offer your gift</a:t>
            </a:r>
            <a:r>
              <a:rPr lang="en-US" altLang="en-US" sz="2600" dirty="0" smtClean="0">
                <a:effectLst>
                  <a:outerShdw blurRad="38100" dist="38100" dir="2700000" algn="tl">
                    <a:srgbClr val="000000"/>
                  </a:outerShdw>
                </a:effectLst>
                <a:latin typeface="Univers" charset="0"/>
              </a:rPr>
              <a:t>.”</a:t>
            </a:r>
            <a:endParaRPr lang="en-US" altLang="en-US" sz="2600" dirty="0">
              <a:effectLst>
                <a:outerShdw blurRad="38100" dist="38100" dir="2700000" algn="tl">
                  <a:srgbClr val="000000"/>
                </a:outerShdw>
              </a:effectLst>
              <a:latin typeface="Univers" charset="0"/>
            </a:endParaRPr>
          </a:p>
        </p:txBody>
      </p:sp>
    </p:spTree>
    <p:custDataLst>
      <p:tags r:id="rId1"/>
    </p:custDataLst>
    <p:extLst>
      <p:ext uri="{BB962C8B-B14F-4D97-AF65-F5344CB8AC3E}">
        <p14:creationId xmlns:p14="http://schemas.microsoft.com/office/powerpoint/2010/main" val="125558785"/>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245394" y="1704975"/>
            <a:ext cx="6642497" cy="790575"/>
          </a:xfrm>
          <a:solidFill>
            <a:srgbClr val="CCFFCC">
              <a:alpha val="50000"/>
            </a:srgbClr>
          </a:solidFill>
          <a:ln w="76200" cmpd="tri">
            <a:solidFill>
              <a:schemeClr val="tx1"/>
            </a:solidFill>
            <a:miter lim="800000"/>
            <a:headEnd/>
            <a:tailEnd/>
          </a:ln>
        </p:spPr>
        <p:txBody>
          <a:bodyPr/>
          <a:lstStyle/>
          <a:p>
            <a:pPr algn="ctr"/>
            <a:r>
              <a:rPr lang="en-US" altLang="en-US" sz="4400" dirty="0"/>
              <a:t>Be Reconciled to God!</a:t>
            </a:r>
          </a:p>
        </p:txBody>
      </p:sp>
    </p:spTree>
    <p:custDataLst>
      <p:tags r:id="rId1"/>
    </p:custData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0" y="0"/>
            <a:ext cx="9144000" cy="5143501"/>
          </a:xfrm>
          <a:prstGeom prst="rect">
            <a:avLst/>
          </a:prstGeom>
          <a:solidFill>
            <a:srgbClr val="000000"/>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09550"/>
            <a:ext cx="8686800" cy="4724400"/>
          </a:xfrm>
          <a:prstGeom prst="rect">
            <a:avLst/>
          </a:prstGeom>
        </p:spPr>
      </p:pic>
    </p:spTree>
    <p:extLst>
      <p:ext uri="{BB962C8B-B14F-4D97-AF65-F5344CB8AC3E}">
        <p14:creationId xmlns:p14="http://schemas.microsoft.com/office/powerpoint/2010/main" val="77266585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6225"/>
            <a:ext cx="9144000" cy="4591050"/>
          </a:xfrm>
          <a:prstGeom prst="rect">
            <a:avLst/>
          </a:prstGeom>
        </p:spPr>
      </p:pic>
    </p:spTree>
    <p:extLst>
      <p:ext uri="{BB962C8B-B14F-4D97-AF65-F5344CB8AC3E}">
        <p14:creationId xmlns:p14="http://schemas.microsoft.com/office/powerpoint/2010/main" val="1761602469"/>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450"/>
              <a:t>Paul’s Motives</a:t>
            </a:r>
          </a:p>
        </p:txBody>
      </p:sp>
      <p:sp>
        <p:nvSpPr>
          <p:cNvPr id="13315" name="Rectangle 3"/>
          <p:cNvSpPr>
            <a:spLocks noGrp="1" noChangeArrowheads="1"/>
          </p:cNvSpPr>
          <p:nvPr>
            <p:ph type="body" idx="1"/>
          </p:nvPr>
        </p:nvSpPr>
        <p:spPr>
          <a:xfrm>
            <a:off x="762000" y="991791"/>
            <a:ext cx="7620000" cy="3694509"/>
          </a:xfrm>
        </p:spPr>
        <p:txBody>
          <a:bodyPr/>
          <a:lstStyle/>
          <a:p>
            <a:r>
              <a:rPr lang="en-US" altLang="en-US" sz="2800" dirty="0">
                <a:latin typeface="Univers" charset="0"/>
              </a:rPr>
              <a:t>“Therefore knowing the </a:t>
            </a:r>
            <a:r>
              <a:rPr lang="en-US" altLang="en-US" sz="2800" u="sng" dirty="0">
                <a:latin typeface="Univers" charset="0"/>
              </a:rPr>
              <a:t>fear of the Lord</a:t>
            </a:r>
            <a:r>
              <a:rPr lang="en-US" altLang="en-US" sz="2800" dirty="0">
                <a:latin typeface="Univers" charset="0"/>
              </a:rPr>
              <a:t>, we persuade men… </a:t>
            </a:r>
            <a:r>
              <a:rPr lang="en-US" altLang="en-US" sz="2800" dirty="0" smtClean="0">
                <a:latin typeface="Univers" charset="0"/>
              </a:rPr>
              <a:t>-</a:t>
            </a:r>
            <a:r>
              <a:rPr lang="en-US" altLang="en-US" sz="2800" dirty="0" smtClean="0">
                <a:latin typeface="Univers" charset="0"/>
              </a:rPr>
              <a:t>5:11</a:t>
            </a:r>
            <a:endParaRPr lang="en-US" altLang="en-US" sz="2800" dirty="0">
              <a:latin typeface="Univers" charset="0"/>
            </a:endParaRPr>
          </a:p>
        </p:txBody>
      </p:sp>
    </p:spTree>
    <p:custDataLst>
      <p:tags r:id="rId1"/>
    </p:custData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The Reality of Judgement</a:t>
            </a:r>
          </a:p>
        </p:txBody>
      </p:sp>
      <p:sp>
        <p:nvSpPr>
          <p:cNvPr id="14340" name="Text Box 4"/>
          <p:cNvSpPr txBox="1">
            <a:spLocks noChangeArrowheads="1"/>
          </p:cNvSpPr>
          <p:nvPr/>
        </p:nvSpPr>
        <p:spPr bwMode="auto">
          <a:xfrm>
            <a:off x="609600" y="1085850"/>
            <a:ext cx="7467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en-US" altLang="en-US" sz="2800" dirty="0">
                <a:solidFill>
                  <a:srgbClr val="FFFF00"/>
                </a:solidFill>
                <a:effectLst>
                  <a:outerShdw blurRad="38100" dist="38100" dir="2700000" algn="tl">
                    <a:srgbClr val="000000"/>
                  </a:outerShdw>
                </a:effectLst>
                <a:latin typeface="Univers" charset="0"/>
              </a:rPr>
              <a:t>2 Thess. </a:t>
            </a:r>
            <a:r>
              <a:rPr lang="en-US" altLang="en-US" sz="2800" dirty="0" smtClean="0">
                <a:solidFill>
                  <a:srgbClr val="FFFF00"/>
                </a:solidFill>
                <a:effectLst>
                  <a:outerShdw blurRad="38100" dist="38100" dir="2700000" algn="tl">
                    <a:srgbClr val="000000"/>
                  </a:outerShdw>
                </a:effectLst>
                <a:latin typeface="Univers" charset="0"/>
              </a:rPr>
              <a:t>1:7-9  </a:t>
            </a:r>
            <a:r>
              <a:rPr lang="en-US" altLang="en-US" sz="2800" dirty="0" smtClean="0">
                <a:effectLst>
                  <a:outerShdw blurRad="38100" dist="38100" dir="2700000" algn="tl">
                    <a:srgbClr val="000000"/>
                  </a:outerShdw>
                </a:effectLst>
                <a:latin typeface="Univers" charset="0"/>
              </a:rPr>
              <a:t>“...</a:t>
            </a:r>
            <a:r>
              <a:rPr lang="en-US" altLang="en-US" sz="2800" dirty="0">
                <a:effectLst>
                  <a:outerShdw blurRad="38100" dist="38100" dir="2700000" algn="tl">
                    <a:srgbClr val="000000"/>
                  </a:outerShdw>
                </a:effectLst>
                <a:latin typeface="Univers" charset="0"/>
              </a:rPr>
              <a:t>when the Lord Jesus shall be revealed from heaven with His mighty angels in flaming fire, </a:t>
            </a:r>
            <a:r>
              <a:rPr lang="en-US" altLang="en-US" sz="2800" baseline="30000" dirty="0">
                <a:effectLst>
                  <a:outerShdw blurRad="38100" dist="38100" dir="2700000" algn="tl">
                    <a:srgbClr val="000000"/>
                  </a:outerShdw>
                </a:effectLst>
                <a:latin typeface="Univers" charset="0"/>
              </a:rPr>
              <a:t>8</a:t>
            </a:r>
            <a:r>
              <a:rPr lang="en-US" altLang="en-US" sz="2800" dirty="0">
                <a:effectLst>
                  <a:outerShdw blurRad="38100" dist="38100" dir="2700000" algn="tl">
                    <a:srgbClr val="000000"/>
                  </a:outerShdw>
                </a:effectLst>
                <a:latin typeface="Univers" charset="0"/>
              </a:rPr>
              <a:t> dealing out retribution to those who do not know God and to those who do not obey the gospel of our Lord Jesus. </a:t>
            </a:r>
            <a:r>
              <a:rPr lang="en-US" altLang="en-US" sz="2800" baseline="30000" dirty="0">
                <a:effectLst>
                  <a:outerShdw blurRad="38100" dist="38100" dir="2700000" algn="tl">
                    <a:srgbClr val="000000"/>
                  </a:outerShdw>
                </a:effectLst>
                <a:latin typeface="Univers" charset="0"/>
              </a:rPr>
              <a:t>9</a:t>
            </a:r>
            <a:r>
              <a:rPr lang="en-US" altLang="en-US" sz="2800" dirty="0">
                <a:effectLst>
                  <a:outerShdw blurRad="38100" dist="38100" dir="2700000" algn="tl">
                    <a:srgbClr val="000000"/>
                  </a:outerShdw>
                </a:effectLst>
                <a:latin typeface="Univers" charset="0"/>
              </a:rPr>
              <a:t> And these will pay the penalty of eternal destruction, away from the presence of the Lord and from the glory of His power.”</a:t>
            </a:r>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771" y="0"/>
            <a:ext cx="5829300" cy="857250"/>
          </a:xfrm>
        </p:spPr>
        <p:txBody>
          <a:bodyPr/>
          <a:lstStyle/>
          <a:p>
            <a:r>
              <a:rPr lang="en-US" altLang="en-US"/>
              <a:t>The Reality of Judgement</a:t>
            </a:r>
          </a:p>
        </p:txBody>
      </p:sp>
      <p:sp>
        <p:nvSpPr>
          <p:cNvPr id="15363" name="Rectangle 3"/>
          <p:cNvSpPr>
            <a:spLocks noGrp="1" noChangeArrowheads="1"/>
          </p:cNvSpPr>
          <p:nvPr>
            <p:ph type="body" idx="1"/>
          </p:nvPr>
        </p:nvSpPr>
        <p:spPr>
          <a:xfrm>
            <a:off x="685800" y="1276350"/>
            <a:ext cx="7620000" cy="2668192"/>
          </a:xfrm>
        </p:spPr>
        <p:txBody>
          <a:bodyPr/>
          <a:lstStyle/>
          <a:p>
            <a:pPr marL="0" indent="0">
              <a:buNone/>
            </a:pPr>
            <a:r>
              <a:rPr lang="en-US" altLang="en-US" sz="2800" dirty="0">
                <a:solidFill>
                  <a:srgbClr val="FFFF00"/>
                </a:solidFill>
                <a:latin typeface="Univers" charset="0"/>
              </a:rPr>
              <a:t>Romans </a:t>
            </a:r>
            <a:r>
              <a:rPr lang="en-US" altLang="en-US" sz="2800" dirty="0" smtClean="0">
                <a:solidFill>
                  <a:srgbClr val="FFFF00"/>
                </a:solidFill>
                <a:latin typeface="Univers" charset="0"/>
              </a:rPr>
              <a:t>2:5,6  </a:t>
            </a:r>
            <a:r>
              <a:rPr lang="en-US" altLang="en-US" sz="2800" dirty="0" smtClean="0">
                <a:latin typeface="Univers" charset="0"/>
              </a:rPr>
              <a:t>- </a:t>
            </a:r>
            <a:r>
              <a:rPr lang="en-US" altLang="en-US" sz="2800" dirty="0">
                <a:latin typeface="Univers" charset="0"/>
              </a:rPr>
              <a:t>“But because of your stubbornness and unrepentant heart you are storing up wrath for yourself in the day of wrath and revelation of the righteous judgment of God, </a:t>
            </a:r>
            <a:r>
              <a:rPr lang="en-US" altLang="en-US" sz="2800" baseline="30000" dirty="0">
                <a:latin typeface="Univers" charset="0"/>
              </a:rPr>
              <a:t>6</a:t>
            </a:r>
            <a:r>
              <a:rPr lang="en-US" altLang="en-US" sz="2800" dirty="0">
                <a:latin typeface="Univers" charset="0"/>
              </a:rPr>
              <a:t> who will render to every man according to his deeds.”</a:t>
            </a:r>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084" y="57150"/>
            <a:ext cx="5829300" cy="857250"/>
          </a:xfrm>
        </p:spPr>
        <p:txBody>
          <a:bodyPr/>
          <a:lstStyle/>
          <a:p>
            <a:r>
              <a:rPr lang="en-US" altLang="en-US" dirty="0"/>
              <a:t>The Reality of Judgement</a:t>
            </a:r>
          </a:p>
        </p:txBody>
      </p:sp>
      <p:sp>
        <p:nvSpPr>
          <p:cNvPr id="16387" name="Rectangle 3"/>
          <p:cNvSpPr>
            <a:spLocks noGrp="1" noChangeArrowheads="1"/>
          </p:cNvSpPr>
          <p:nvPr>
            <p:ph type="body" idx="1"/>
          </p:nvPr>
        </p:nvSpPr>
        <p:spPr>
          <a:xfrm>
            <a:off x="838200" y="1123950"/>
            <a:ext cx="7010400" cy="3065859"/>
          </a:xfrm>
        </p:spPr>
        <p:txBody>
          <a:bodyPr/>
          <a:lstStyle/>
          <a:p>
            <a:pPr marL="0" indent="0">
              <a:buNone/>
            </a:pPr>
            <a:r>
              <a:rPr lang="en-US" altLang="en-US" sz="2800" dirty="0">
                <a:solidFill>
                  <a:srgbClr val="FFFF00"/>
                </a:solidFill>
                <a:latin typeface="Univers" charset="0"/>
              </a:rPr>
              <a:t>Hebrews 10:26,27 </a:t>
            </a:r>
            <a:r>
              <a:rPr lang="en-US" altLang="en-US" sz="2800" dirty="0" smtClean="0">
                <a:solidFill>
                  <a:srgbClr val="FFFF00"/>
                </a:solidFill>
                <a:latin typeface="Univers" charset="0"/>
              </a:rPr>
              <a:t>- </a:t>
            </a:r>
            <a:r>
              <a:rPr lang="en-US" altLang="en-US" sz="2800" dirty="0" smtClean="0">
                <a:latin typeface="Univers" charset="0"/>
              </a:rPr>
              <a:t>“</a:t>
            </a:r>
            <a:r>
              <a:rPr lang="en-US" altLang="en-US" sz="2800" dirty="0">
                <a:latin typeface="Univers" charset="0"/>
              </a:rPr>
              <a:t>For if we go on sinning willfully after receiving the knowledge of the truth, there no longer remains a sacrifice for sins, </a:t>
            </a:r>
            <a:r>
              <a:rPr lang="en-US" altLang="en-US" sz="2800" baseline="30000" dirty="0">
                <a:latin typeface="Univers" charset="0"/>
              </a:rPr>
              <a:t>27</a:t>
            </a:r>
            <a:r>
              <a:rPr lang="en-US" altLang="en-US" sz="2800" dirty="0">
                <a:latin typeface="Univers" charset="0"/>
              </a:rPr>
              <a:t> but a certain terrifying expectation of judgment, and the fury of a fire which will consume the adversaries.”</a:t>
            </a:r>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5829300" cy="857250"/>
          </a:xfrm>
        </p:spPr>
        <p:txBody>
          <a:bodyPr/>
          <a:lstStyle/>
          <a:p>
            <a:r>
              <a:rPr lang="en-US" altLang="en-US" sz="3200" dirty="0"/>
              <a:t>Paul’s Motives</a:t>
            </a:r>
          </a:p>
        </p:txBody>
      </p:sp>
      <p:sp>
        <p:nvSpPr>
          <p:cNvPr id="18435" name="Rectangle 3"/>
          <p:cNvSpPr>
            <a:spLocks noGrp="1" noChangeArrowheads="1"/>
          </p:cNvSpPr>
          <p:nvPr>
            <p:ph type="body" idx="1"/>
          </p:nvPr>
        </p:nvSpPr>
        <p:spPr>
          <a:xfrm>
            <a:off x="685800" y="971550"/>
            <a:ext cx="7696200" cy="3086100"/>
          </a:xfrm>
        </p:spPr>
        <p:txBody>
          <a:bodyPr/>
          <a:lstStyle/>
          <a:p>
            <a:r>
              <a:rPr lang="en-US" altLang="en-US" sz="2800" dirty="0">
                <a:latin typeface="Univers" charset="0"/>
              </a:rPr>
              <a:t>“Therefore knowing the </a:t>
            </a:r>
            <a:r>
              <a:rPr lang="en-US" altLang="en-US" sz="2800" u="sng" dirty="0">
                <a:latin typeface="Univers" charset="0"/>
              </a:rPr>
              <a:t>fear of the Lord</a:t>
            </a:r>
            <a:r>
              <a:rPr lang="en-US" altLang="en-US" sz="2800" dirty="0">
                <a:latin typeface="Univers" charset="0"/>
              </a:rPr>
              <a:t>, we persuade men… -</a:t>
            </a:r>
            <a:r>
              <a:rPr lang="en-US" altLang="en-US" sz="2800" dirty="0" smtClean="0">
                <a:latin typeface="Univers" charset="0"/>
              </a:rPr>
              <a:t>5:11</a:t>
            </a:r>
            <a:endParaRPr lang="en-US" altLang="en-US" sz="2800" dirty="0">
              <a:latin typeface="Univers" charset="0"/>
            </a:endParaRPr>
          </a:p>
          <a:p>
            <a:r>
              <a:rPr lang="en-US" altLang="en-US" sz="2800" dirty="0">
                <a:latin typeface="Univers" charset="0"/>
              </a:rPr>
              <a:t> For </a:t>
            </a:r>
            <a:r>
              <a:rPr lang="en-US" altLang="en-US" sz="2800" u="sng" dirty="0">
                <a:latin typeface="Univers" charset="0"/>
              </a:rPr>
              <a:t>the love of Christ</a:t>
            </a:r>
            <a:r>
              <a:rPr lang="en-US" altLang="en-US" sz="2800" dirty="0">
                <a:latin typeface="Univers" charset="0"/>
              </a:rPr>
              <a:t> controls us, having concluded this, that one died for all, therefore all died; </a:t>
            </a:r>
            <a:r>
              <a:rPr lang="en-US" altLang="en-US" sz="2800" baseline="30000" dirty="0">
                <a:latin typeface="Univers" charset="0"/>
              </a:rPr>
              <a:t>15</a:t>
            </a:r>
            <a:r>
              <a:rPr lang="en-US" altLang="en-US" sz="2800" dirty="0">
                <a:latin typeface="Univers" charset="0"/>
              </a:rPr>
              <a:t> and He died for all, that they who live should no longer live for themselves, but for Him who died and rose again on their behalf.  </a:t>
            </a:r>
            <a:r>
              <a:rPr lang="en-US" altLang="en-US" sz="2800" dirty="0" smtClean="0">
                <a:latin typeface="Univers" charset="0"/>
              </a:rPr>
              <a:t>-5:14,15</a:t>
            </a:r>
            <a:endParaRPr lang="en-US" altLang="en-US" sz="2800" dirty="0">
              <a:latin typeface="Univers" charset="0"/>
            </a:endParaRPr>
          </a:p>
        </p:txBody>
      </p:sp>
    </p:spTree>
    <p:custDataLst>
      <p:tags r:id="rId1"/>
    </p:custData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Fast "/>
</p:tagLst>
</file>

<file path=ppt/tags/tag10.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Lst>
</file>

<file path=ppt/tags/tag11.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Fast "/>
</p:tagLst>
</file>

<file path=ppt/tags/tag12.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Fast "/>
</p:tagLst>
</file>

<file path=ppt/tags/tag13.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Fast "/>
</p:tagLst>
</file>

<file path=ppt/tags/tag14.xml><?xml version="1.0" encoding="utf-8"?>
<p:tagLst xmlns:a="http://schemas.openxmlformats.org/drawingml/2006/main" xmlns:r="http://schemas.openxmlformats.org/officeDocument/2006/relationships" xmlns:p="http://schemas.openxmlformats.org/presentationml/2006/main">
  <p:tag name="POWER3D TRANSITION" val="Bilboard.p3d 1"/>
  <p:tag name="POWER3D OPTIONS" val="Fast "/>
</p:tagLst>
</file>

<file path=ppt/tags/tag15.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Lst>
</file>

<file path=ppt/tags/tag16.xml><?xml version="1.0" encoding="utf-8"?>
<p:tagLst xmlns:a="http://schemas.openxmlformats.org/drawingml/2006/main" xmlns:r="http://schemas.openxmlformats.org/officeDocument/2006/relationships" xmlns:p="http://schemas.openxmlformats.org/presentationml/2006/main">
  <p:tag name="POWER3D TRANSITION" val="Bilboard.p3d 1"/>
  <p:tag name="POWER3D OPTIONS" val="Fast "/>
</p:tagLst>
</file>

<file path=ppt/tags/tag17.xml><?xml version="1.0" encoding="utf-8"?>
<p:tagLst xmlns:a="http://schemas.openxmlformats.org/drawingml/2006/main" xmlns:r="http://schemas.openxmlformats.org/officeDocument/2006/relationships" xmlns:p="http://schemas.openxmlformats.org/presentationml/2006/main">
  <p:tag name="POWER3D TRANSITION" val="Bilboard.p3d 1"/>
  <p:tag name="POWER3D OPTIONS" val="Fast "/>
</p:tagLst>
</file>

<file path=ppt/tags/tag18.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Fast "/>
</p:tagLst>
</file>

<file path=ppt/tags/tag19.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Fast "/>
</p:tagLst>
</file>

<file path=ppt/tags/tag2.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Lst>
</file>

<file path=ppt/tags/tag20.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Fast "/>
</p:tagLst>
</file>

<file path=ppt/tags/tag21.xml><?xml version="1.0" encoding="utf-8"?>
<p:tagLst xmlns:a="http://schemas.openxmlformats.org/drawingml/2006/main" xmlns:r="http://schemas.openxmlformats.org/officeDocument/2006/relationships" xmlns:p="http://schemas.openxmlformats.org/presentationml/2006/main">
  <p:tag name="POWER3D TRANSITION" val="BifoldingBackdrop.p3d 0"/>
  <p:tag name="POWER3D OPTIONS" val="Fast "/>
</p:tagLst>
</file>

<file path=ppt/tags/tag22.xml><?xml version="1.0" encoding="utf-8"?>
<p:tagLst xmlns:a="http://schemas.openxmlformats.org/drawingml/2006/main" xmlns:r="http://schemas.openxmlformats.org/officeDocument/2006/relationships" xmlns:p="http://schemas.openxmlformats.org/presentationml/2006/main">
  <p:tag name="POWER3D TRANSITION" val="Bilboard.p3d 1"/>
  <p:tag name="POWER3D OPTIONS" val="Fast "/>
</p:tagLst>
</file>

<file path=ppt/tags/tag3.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Lst>
</file>

<file path=ppt/tags/tag4.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Lst>
</file>

<file path=ppt/tags/tag5.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Fast "/>
</p:tagLst>
</file>

<file path=ppt/tags/tag6.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Lst>
</file>

<file path=ppt/tags/tag7.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Lst>
</file>

<file path=ppt/tags/tag8.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Lst>
</file>

<file path=ppt/tags/tag9.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Lst>
</file>

<file path=ppt/theme/theme1.xml><?xml version="1.0" encoding="utf-8"?>
<a:theme xmlns:a="http://schemas.openxmlformats.org/drawingml/2006/main" name="People003 Print PowerPlugs Favorites 2">
  <a:themeElements>
    <a:clrScheme name="">
      <a:dk1>
        <a:srgbClr val="808080"/>
      </a:dk1>
      <a:lt1>
        <a:srgbClr val="FFFFFF"/>
      </a:lt1>
      <a:dk2>
        <a:srgbClr val="B2B2B2"/>
      </a:dk2>
      <a:lt2>
        <a:srgbClr val="FFCC00"/>
      </a:lt2>
      <a:accent1>
        <a:srgbClr val="FF9900"/>
      </a:accent1>
      <a:accent2>
        <a:srgbClr val="FFFF00"/>
      </a:accent2>
      <a:accent3>
        <a:srgbClr val="D5D5D5"/>
      </a:accent3>
      <a:accent4>
        <a:srgbClr val="DADADA"/>
      </a:accent4>
      <a:accent5>
        <a:srgbClr val="FFCAAA"/>
      </a:accent5>
      <a:accent6>
        <a:srgbClr val="E7E700"/>
      </a:accent6>
      <a:hlink>
        <a:srgbClr val="CC3300"/>
      </a:hlink>
      <a:folHlink>
        <a:srgbClr val="B2B2B2"/>
      </a:folHlink>
    </a:clrScheme>
    <a:fontScheme name="People003 Print PowerPlugs Favorites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defRPr>
        </a:defPPr>
      </a:lstStyle>
    </a:lnDef>
  </a:objectDefaults>
  <a:extraClrSchemeLst>
    <a:extraClrScheme>
      <a:clrScheme name="People003 Print PowerPlugs Favorites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ople003 Print PowerPlugs Favorites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ople003 Print PowerPlugs Favorites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ople003 Print PowerPlugs Favorites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ople003 Print PowerPlugs Favorites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ople003 Print PowerPlugs Favorites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ople003 Print PowerPlugs Favorites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808080"/>
    </a:dk1>
    <a:lt1>
      <a:srgbClr val="FFFFFF"/>
    </a:lt1>
    <a:dk2>
      <a:srgbClr val="B2B2B2"/>
    </a:dk2>
    <a:lt2>
      <a:srgbClr val="000000"/>
    </a:lt2>
    <a:accent1>
      <a:srgbClr val="FF9900"/>
    </a:accent1>
    <a:accent2>
      <a:srgbClr val="FFFF00"/>
    </a:accent2>
    <a:accent3>
      <a:srgbClr val="D5D5D5"/>
    </a:accent3>
    <a:accent4>
      <a:srgbClr val="DADADA"/>
    </a:accent4>
    <a:accent5>
      <a:srgbClr val="FFCAAA"/>
    </a:accent5>
    <a:accent6>
      <a:srgbClr val="E7E700"/>
    </a:accent6>
    <a:hlink>
      <a:srgbClr val="CC33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People003 Print PowerPlugs Favorites 2</Template>
  <TotalTime>1495</TotalTime>
  <Words>1350</Words>
  <Application>Microsoft Macintosh PowerPoint</Application>
  <PresentationFormat>On-screen Show (16:9)</PresentationFormat>
  <Paragraphs>54</Paragraphs>
  <Slides>26</Slides>
  <Notes>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Times New Roman</vt:lpstr>
      <vt:lpstr>Univers</vt:lpstr>
      <vt:lpstr>Verdana</vt:lpstr>
      <vt:lpstr>Arial</vt:lpstr>
      <vt:lpstr>People003 Print PowerPlugs Favorites 2</vt:lpstr>
      <vt:lpstr>PowerPoint Presentation</vt:lpstr>
      <vt:lpstr>PowerPoint Presentation</vt:lpstr>
      <vt:lpstr>PowerPoint Presentation</vt:lpstr>
      <vt:lpstr>PowerPoint Presentation</vt:lpstr>
      <vt:lpstr>Paul’s Motives</vt:lpstr>
      <vt:lpstr>The Reality of Judgement</vt:lpstr>
      <vt:lpstr>The Reality of Judgement</vt:lpstr>
      <vt:lpstr>The Reality of Judgement</vt:lpstr>
      <vt:lpstr>Paul’s Motives</vt:lpstr>
      <vt:lpstr>The Magnitude of Christ’s Sacrifice</vt:lpstr>
      <vt:lpstr>The Magnitude of Christ’s Sacrifice</vt:lpstr>
      <vt:lpstr>The Personal Sacrifice of Christ</vt:lpstr>
      <vt:lpstr>The Personal Sacrifice of Christ</vt:lpstr>
      <vt:lpstr>The Personal Sacrifice of Christ</vt:lpstr>
      <vt:lpstr>The Effect on Paul’s Life</vt:lpstr>
      <vt:lpstr>The Effect on Paul’s Life</vt:lpstr>
      <vt:lpstr>The Effect on Paul’s Life</vt:lpstr>
      <vt:lpstr>Paul’s Personal Achievements Meant Nothing to Him!</vt:lpstr>
      <vt:lpstr>PowerPoint Presentation</vt:lpstr>
      <vt:lpstr>Paul’s Personal Evaluation of Jesus</vt:lpstr>
      <vt:lpstr>The Effect on Paul’s Life</vt:lpstr>
      <vt:lpstr>PowerPoint Presentation</vt:lpstr>
      <vt:lpstr>PowerPoint Presentation</vt:lpstr>
      <vt:lpstr>PowerPoint Presentation</vt:lpstr>
      <vt:lpstr>Be Reconciled to God!</vt:lpstr>
      <vt:lpstr>PowerPoint Presentation</vt:lpstr>
    </vt:vector>
  </TitlesOfParts>
  <Company>ucc</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 Serve Christ</dc:title>
  <dc:creator>Steve Patton</dc:creator>
  <cp:lastModifiedBy>Steve Patton</cp:lastModifiedBy>
  <cp:revision>25</cp:revision>
  <cp:lastPrinted>2017-08-04T19:54:58Z</cp:lastPrinted>
  <dcterms:created xsi:type="dcterms:W3CDTF">1999-10-10T20:08:05Z</dcterms:created>
  <dcterms:modified xsi:type="dcterms:W3CDTF">2017-08-06T19:19:57Z</dcterms:modified>
</cp:coreProperties>
</file>