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79" r:id="rId5"/>
    <p:sldId id="292" r:id="rId6"/>
    <p:sldId id="27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48"/>
    <p:restoredTop sz="91394"/>
  </p:normalViewPr>
  <p:slideViewPr>
    <p:cSldViewPr snapToGrid="0" snapToObjects="1">
      <p:cViewPr varScale="1">
        <p:scale>
          <a:sx n="134" d="100"/>
          <a:sy n="134" d="100"/>
        </p:scale>
        <p:origin x="10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03F72-A76E-5F42-BC61-1CA7AF12F7C3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203A-FCBF-C141-868C-5BE932789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03F72-A76E-5F42-BC61-1CA7AF12F7C3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203A-FCBF-C141-868C-5BE932789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03F72-A76E-5F42-BC61-1CA7AF12F7C3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203A-FCBF-C141-868C-5BE932789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03F72-A76E-5F42-BC61-1CA7AF12F7C3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203A-FCBF-C141-868C-5BE932789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03F72-A76E-5F42-BC61-1CA7AF12F7C3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203A-FCBF-C141-868C-5BE932789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03F72-A76E-5F42-BC61-1CA7AF12F7C3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203A-FCBF-C141-868C-5BE932789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03F72-A76E-5F42-BC61-1CA7AF12F7C3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203A-FCBF-C141-868C-5BE932789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03F72-A76E-5F42-BC61-1CA7AF12F7C3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203A-FCBF-C141-868C-5BE932789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03F72-A76E-5F42-BC61-1CA7AF12F7C3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203A-FCBF-C141-868C-5BE932789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03F72-A76E-5F42-BC61-1CA7AF12F7C3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203A-FCBF-C141-868C-5BE932789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03F72-A76E-5F42-BC61-1CA7AF12F7C3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203A-FCBF-C141-868C-5BE932789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03F72-A76E-5F42-BC61-1CA7AF12F7C3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3203A-FCBF-C141-868C-5BE932789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84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930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71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12192000" cy="546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0117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9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57801" y="6057900"/>
            <a:ext cx="6157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t</a:t>
            </a:r>
            <a:r>
              <a:rPr lang="en-US" sz="32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he book of </a:t>
            </a:r>
            <a:r>
              <a:rPr lang="en-US" sz="32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Zechariah</a:t>
            </a:r>
            <a:endParaRPr lang="en-US" sz="3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496" y="0"/>
            <a:ext cx="117043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“When the prophets, Haggai the prophet and Zechariah the son of </a:t>
            </a:r>
            <a:r>
              <a:rPr lang="en-US" sz="32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Iddo</a:t>
            </a:r>
            <a:r>
              <a:rPr lang="en-US" sz="32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, prophesied to the Jews who were in Judah and Jerusalem in the name of the God of Israel, who was over them, then Zerubbabel the son of </a:t>
            </a:r>
            <a:r>
              <a:rPr lang="en-US" sz="32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Shealtiel</a:t>
            </a:r>
            <a:r>
              <a:rPr lang="en-US" sz="32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and </a:t>
            </a:r>
            <a:r>
              <a:rPr lang="en-US" sz="32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Jeshua</a:t>
            </a:r>
            <a:r>
              <a:rPr lang="en-US" sz="32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the son of </a:t>
            </a:r>
            <a:r>
              <a:rPr lang="en-US" sz="32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Jozadak</a:t>
            </a:r>
            <a:r>
              <a:rPr lang="en-US" sz="32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arose and began to rebuild the house of God which is in Jerusalem; and the prophets of God were with them supporting them.” (Ezra 5:1–2) </a:t>
            </a:r>
          </a:p>
        </p:txBody>
      </p:sp>
    </p:spTree>
    <p:extLst>
      <p:ext uri="{BB962C8B-B14F-4D97-AF65-F5344CB8AC3E}">
        <p14:creationId xmlns:p14="http://schemas.microsoft.com/office/powerpoint/2010/main" val="13289641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9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57801" y="6057900"/>
            <a:ext cx="6157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t</a:t>
            </a:r>
            <a:r>
              <a:rPr lang="en-US" sz="32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he book of </a:t>
            </a:r>
            <a:r>
              <a:rPr lang="en-US" sz="32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Zechariah</a:t>
            </a:r>
            <a:endParaRPr lang="en-US" sz="3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2000" cy="48320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742950" indent="-742950">
              <a:spcBef>
                <a:spcPts val="600"/>
              </a:spcBef>
              <a:buFont typeface="+mj-lt"/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schemeClr val="tx1"/>
                  </a:outerShdw>
                </a:effectLst>
                <a:latin typeface="Avenir Book" charset="0"/>
                <a:ea typeface="Avenir Book" charset="0"/>
                <a:cs typeface="Avenir Book" charset="0"/>
              </a:rPr>
              <a:t>Call for the people to return to God (1.1-6)</a:t>
            </a:r>
          </a:p>
          <a:p>
            <a:pPr marL="742950" indent="-742950">
              <a:spcBef>
                <a:spcPts val="600"/>
              </a:spcBef>
              <a:buFont typeface="+mj-lt"/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schemeClr val="tx1"/>
                  </a:outerShdw>
                </a:effectLst>
                <a:latin typeface="Avenir Book" charset="0"/>
                <a:ea typeface="Avenir Book" charset="0"/>
                <a:cs typeface="Avenir Book" charset="0"/>
              </a:rPr>
              <a:t>Visions giving present comfort and promising future blessings (1.7-6.15)</a:t>
            </a:r>
          </a:p>
          <a:p>
            <a:pPr marL="742950" indent="-742950">
              <a:spcBef>
                <a:spcPts val="600"/>
              </a:spcBef>
              <a:buFont typeface="+mj-lt"/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schemeClr val="tx1"/>
                  </a:outerShdw>
                </a:effectLst>
                <a:latin typeface="Avenir Book" charset="0"/>
                <a:ea typeface="Avenir Book" charset="0"/>
                <a:cs typeface="Avenir Book" charset="0"/>
              </a:rPr>
              <a:t>Questions about fasting; God’s answer (chapters 7-8)</a:t>
            </a:r>
          </a:p>
          <a:p>
            <a:pPr marL="742950" indent="-742950">
              <a:spcBef>
                <a:spcPts val="600"/>
              </a:spcBef>
              <a:buFont typeface="+mj-lt"/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schemeClr val="tx1"/>
                  </a:outerShdw>
                </a:effectLst>
                <a:latin typeface="Avenir Book" charset="0"/>
                <a:ea typeface="Avenir Book" charset="0"/>
                <a:cs typeface="Avenir Book" charset="0"/>
              </a:rPr>
              <a:t>Destruction of the nations; deliverance for God’s people (chapters 9-11)</a:t>
            </a:r>
          </a:p>
          <a:p>
            <a:pPr marL="742950" indent="-742950">
              <a:spcBef>
                <a:spcPts val="600"/>
              </a:spcBef>
              <a:buFont typeface="+mj-lt"/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schemeClr val="tx1"/>
                  </a:outerShdw>
                </a:effectLst>
                <a:latin typeface="Avenir Book" charset="0"/>
                <a:ea typeface="Avenir Book" charset="0"/>
                <a:cs typeface="Avenir Book" charset="0"/>
              </a:rPr>
              <a:t>Spiritual Jerusalem: holy and indestructible </a:t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schemeClr val="tx1"/>
                  </a:outerShdw>
                </a:effectLst>
                <a:latin typeface="Avenir Book" charset="0"/>
                <a:ea typeface="Avenir Book" charset="0"/>
                <a:cs typeface="Avenir Book" charset="0"/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schemeClr val="tx1"/>
                  </a:outerShdw>
                </a:effectLst>
                <a:latin typeface="Avenir Book" charset="0"/>
                <a:ea typeface="Avenir Book" charset="0"/>
                <a:cs typeface="Avenir Book" charset="0"/>
              </a:rPr>
              <a:t>(chapters 12-14)</a:t>
            </a:r>
            <a:endParaRPr lang="en-US" sz="3600" b="1" dirty="0">
              <a:solidFill>
                <a:schemeClr val="bg1"/>
              </a:solidFill>
              <a:effectLst>
                <a:outerShdw blurRad="63500" dist="50800" dir="2700000" algn="tl" rotWithShape="0">
                  <a:schemeClr val="tx1"/>
                </a:outerShdw>
              </a:effectLst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4374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9811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2814</TotalTime>
  <Words>139</Words>
  <Application>Microsoft Macintosh PowerPoint</Application>
  <PresentationFormat>Widescreen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Avenir Book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31</cp:revision>
  <dcterms:created xsi:type="dcterms:W3CDTF">2017-01-08T03:23:41Z</dcterms:created>
  <dcterms:modified xsi:type="dcterms:W3CDTF">2017-11-10T21:56:59Z</dcterms:modified>
</cp:coreProperties>
</file>