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1" r:id="rId2"/>
    <p:sldId id="256" r:id="rId3"/>
    <p:sldId id="259" r:id="rId4"/>
    <p:sldId id="265" r:id="rId5"/>
    <p:sldId id="273" r:id="rId6"/>
    <p:sldId id="266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9"/>
    <p:restoredTop sz="94662"/>
  </p:normalViewPr>
  <p:slideViewPr>
    <p:cSldViewPr snapToGrid="0" snapToObjects="1">
      <p:cViewPr varScale="1">
        <p:scale>
          <a:sx n="70" d="100"/>
          <a:sy n="70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0186-A08C-1644-81EC-30ADBE4C6B2B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854-CCA9-D142-9127-8899B3DD2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0186-A08C-1644-81EC-30ADBE4C6B2B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854-CCA9-D142-9127-8899B3DD2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0186-A08C-1644-81EC-30ADBE4C6B2B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854-CCA9-D142-9127-8899B3DD2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0186-A08C-1644-81EC-30ADBE4C6B2B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854-CCA9-D142-9127-8899B3DD2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0186-A08C-1644-81EC-30ADBE4C6B2B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854-CCA9-D142-9127-8899B3DD2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0186-A08C-1644-81EC-30ADBE4C6B2B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854-CCA9-D142-9127-8899B3DD2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0186-A08C-1644-81EC-30ADBE4C6B2B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854-CCA9-D142-9127-8899B3DD2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0186-A08C-1644-81EC-30ADBE4C6B2B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854-CCA9-D142-9127-8899B3DD2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0186-A08C-1644-81EC-30ADBE4C6B2B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854-CCA9-D142-9127-8899B3DD2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0186-A08C-1644-81EC-30ADBE4C6B2B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854-CCA9-D142-9127-8899B3DD2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0186-A08C-1644-81EC-30ADBE4C6B2B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854-CCA9-D142-9127-8899B3DD2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C0186-A08C-1644-81EC-30ADBE4C6B2B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FE854-CCA9-D142-9127-8899B3DD2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937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409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1463" y="5657850"/>
            <a:ext cx="62436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Why </a:t>
            </a:r>
            <a:r>
              <a:rPr lang="en-US" sz="5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we’ve come</a:t>
            </a:r>
            <a:r>
              <a:rPr lang="mr-IN" sz="5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…</a:t>
            </a:r>
            <a:endParaRPr lang="en-US" sz="5000" dirty="0">
              <a:solidFill>
                <a:schemeClr val="accent4">
                  <a:lumMod val="20000"/>
                  <a:lumOff val="8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7876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1463" y="5657850"/>
            <a:ext cx="117729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Not because today is “special”</a:t>
            </a:r>
            <a:endParaRPr lang="en-US" sz="5000" dirty="0">
              <a:solidFill>
                <a:schemeClr val="accent4">
                  <a:lumMod val="20000"/>
                  <a:lumOff val="8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412" y="1763444"/>
            <a:ext cx="114823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charset="0"/>
                <a:ea typeface="Book Antiqua" charset="0"/>
                <a:cs typeface="Book Antiqua" charset="0"/>
              </a:rPr>
              <a:t>Our assemblies are always special</a:t>
            </a:r>
            <a:r>
              <a:rPr lang="mr-IN" sz="40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charset="0"/>
                <a:ea typeface="Book Antiqua" charset="0"/>
                <a:cs typeface="Book Antiqua" charset="0"/>
              </a:rPr>
              <a:t>…</a:t>
            </a:r>
            <a:endParaRPr lang="en-US" sz="4000" dirty="0" smtClean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Book Antiqua" charset="0"/>
              <a:ea typeface="Book Antiqua" charset="0"/>
              <a:cs typeface="Book Antiqua" charset="0"/>
            </a:endParaRPr>
          </a:p>
          <a:p>
            <a:pPr marL="1200150" lvl="1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charset="0"/>
                <a:ea typeface="Book Antiqua" charset="0"/>
                <a:cs typeface="Book Antiqua" charset="0"/>
              </a:rPr>
              <a:t>Because of what we represent (Ephesians 3.6,10)</a:t>
            </a:r>
          </a:p>
          <a:p>
            <a:pPr marL="1200150" lvl="1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charset="0"/>
                <a:ea typeface="Book Antiqua" charset="0"/>
                <a:cs typeface="Book Antiqua" charset="0"/>
              </a:rPr>
              <a:t>Because of what we do (Acts 2.46-47)</a:t>
            </a:r>
            <a:endParaRPr lang="en-US" sz="3600" dirty="0" smtClean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704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1463" y="5657850"/>
            <a:ext cx="117729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Because He is worthy</a:t>
            </a:r>
            <a:endParaRPr lang="en-US" sz="5000" dirty="0">
              <a:solidFill>
                <a:schemeClr val="accent4">
                  <a:lumMod val="20000"/>
                  <a:lumOff val="8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9355" y="1736781"/>
            <a:ext cx="100726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charset="0"/>
                <a:ea typeface="Book Antiqua" charset="0"/>
                <a:cs typeface="Book Antiqua" charset="0"/>
              </a:rPr>
              <a:t>“But the angel said to them, ‘Do not be afraid; for behold, I bring you good news of great joy which will be for all the people; for today in the city of David there has been born for you a Savior, who is Christ the Lord.’” (Luke 2:10–11) </a:t>
            </a:r>
          </a:p>
        </p:txBody>
      </p:sp>
    </p:spTree>
    <p:extLst>
      <p:ext uri="{BB962C8B-B14F-4D97-AF65-F5344CB8AC3E}">
        <p14:creationId xmlns:p14="http://schemas.microsoft.com/office/powerpoint/2010/main" val="2413727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1463" y="5657850"/>
            <a:ext cx="117729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Because He is worthy</a:t>
            </a:r>
            <a:endParaRPr lang="en-US" sz="5000" dirty="0">
              <a:solidFill>
                <a:schemeClr val="accent4">
                  <a:lumMod val="20000"/>
                  <a:lumOff val="8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412" y="1763444"/>
            <a:ext cx="1148238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charset="0"/>
                <a:ea typeface="Book Antiqua" charset="0"/>
                <a:cs typeface="Book Antiqua" charset="0"/>
              </a:rPr>
              <a:t>Our worship proclaims His worth </a:t>
            </a:r>
            <a:br>
              <a:rPr lang="en-US" sz="40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charset="0"/>
                <a:ea typeface="Book Antiqua" charset="0"/>
                <a:cs typeface="Book Antiqua" charset="0"/>
              </a:rPr>
            </a:br>
            <a:r>
              <a:rPr lang="en-US" sz="40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charset="0"/>
                <a:ea typeface="Book Antiqua" charset="0"/>
                <a:cs typeface="Book Antiqua" charset="0"/>
              </a:rPr>
              <a:t>(Revelation 5.9-13)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charset="0"/>
                <a:ea typeface="Book Antiqua" charset="0"/>
                <a:cs typeface="Book Antiqua" charset="0"/>
              </a:rPr>
              <a:t>Our lives proclaim His worth (Romans 12.1-2; 2Corinthians 5.9)</a:t>
            </a:r>
            <a:endParaRPr lang="en-US" sz="4000" dirty="0" smtClean="0"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9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1463" y="5657850"/>
            <a:ext cx="117729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Because He came</a:t>
            </a:r>
            <a:endParaRPr lang="en-US" sz="5000" dirty="0">
              <a:solidFill>
                <a:schemeClr val="accent4">
                  <a:lumMod val="20000"/>
                  <a:lumOff val="80000"/>
                </a:schemeClr>
              </a:solidFill>
              <a:latin typeface="Snell Roundhand" charset="0"/>
              <a:ea typeface="Snell Roundhand" charset="0"/>
              <a:cs typeface="Snell Round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199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26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1311</TotalTime>
  <Words>110</Words>
  <Application>Microsoft Macintosh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Book Antiqua</vt:lpstr>
      <vt:lpstr>Calibri</vt:lpstr>
      <vt:lpstr>Calibri Light</vt:lpstr>
      <vt:lpstr>Snell Roundhand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11</cp:revision>
  <dcterms:created xsi:type="dcterms:W3CDTF">2017-12-16T03:23:51Z</dcterms:created>
  <dcterms:modified xsi:type="dcterms:W3CDTF">2017-12-22T15:57:54Z</dcterms:modified>
</cp:coreProperties>
</file>