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FFFFFF"/>
        </a:solidFill>
        <a:effectLst/>
      </p:bgPr>
    </p:bg>
    <p:spTree>
      <p:nvGrpSpPr>
        <p:cNvPr id="1" name=""/>
        <p:cNvGrpSpPr/>
        <p:nvPr/>
      </p:nvGrpSpPr>
      <p:grpSpPr>
        <a:xfrm>
          <a:off x="0" y="0"/>
          <a:ext cx="0" cy="0"/>
          <a:chOff x="0" y="0"/>
          <a:chExt cx="0" cy="0"/>
        </a:xfrm>
      </p:grpSpPr>
      <p:sp>
        <p:nvSpPr>
          <p:cNvPr id="9" name="Shape 9"/>
          <p:cNvSpPr/>
          <p:nvPr/>
        </p:nvSpPr>
        <p:spPr>
          <a:xfrm>
            <a:off x="-1" y="1235075"/>
            <a:ext cx="9144002" cy="319088"/>
          </a:xfrm>
          <a:prstGeom prst="rect">
            <a:avLst/>
          </a:prstGeom>
          <a:solidFill>
            <a:srgbClr val="FFFFFF"/>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10" name="Shape 10"/>
          <p:cNvSpPr/>
          <p:nvPr/>
        </p:nvSpPr>
        <p:spPr>
          <a:xfrm>
            <a:off x="0" y="1279525"/>
            <a:ext cx="533400" cy="228600"/>
          </a:xfrm>
          <a:prstGeom prst="rect">
            <a:avLst/>
          </a:prstGeom>
          <a:solidFill>
            <a:srgbClr val="DD8047"/>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11" name="Shape 11"/>
          <p:cNvSpPr/>
          <p:nvPr/>
        </p:nvSpPr>
        <p:spPr>
          <a:xfrm>
            <a:off x="590550" y="1279525"/>
            <a:ext cx="8553450" cy="228600"/>
          </a:xfrm>
          <a:prstGeom prst="rect">
            <a:avLst/>
          </a:prstGeom>
          <a:solidFill>
            <a:srgbClr val="94B6D2"/>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12" name="Shape 12"/>
          <p:cNvSpPr>
            <a:spLocks noGrp="1"/>
          </p:cNvSpPr>
          <p:nvPr>
            <p:ph type="sldNum" sz="quarter" idx="2"/>
          </p:nvPr>
        </p:nvSpPr>
        <p:spPr>
          <a:xfrm>
            <a:off x="0" y="1239938"/>
            <a:ext cx="533400" cy="307777"/>
          </a:xfrm>
          <a:prstGeom prst="rect">
            <a:avLst/>
          </a:prstGeom>
        </p:spPr>
        <p:txBody>
          <a:bodyPr/>
          <a:lstStyle>
            <a:lvl1pPr>
              <a:defRPr sz="1400"/>
            </a:lvl1pPr>
          </a:lstStyle>
          <a:p>
            <a:fld id="{86CB4B4D-7CA3-9044-876B-883B54F8677D}" type="slidenum">
              <a:rPr/>
              <a:pPr/>
              <a:t>‹#›</a:t>
            </a:fld>
            <a:endParaRPr/>
          </a:p>
        </p:txBody>
      </p:sp>
    </p:spTree>
    <p:extLst>
      <p:ext uri="{BB962C8B-B14F-4D97-AF65-F5344CB8AC3E}">
        <p14:creationId xmlns:p14="http://schemas.microsoft.com/office/powerpoint/2010/main" val="88522733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1_Default">
    <p:bg>
      <p:bgPr>
        <a:solidFill>
          <a:srgbClr val="775F55"/>
        </a:solidFill>
        <a:effectLst/>
      </p:bgPr>
    </p:bg>
    <p:spTree>
      <p:nvGrpSpPr>
        <p:cNvPr id="1" name=""/>
        <p:cNvGrpSpPr/>
        <p:nvPr/>
      </p:nvGrpSpPr>
      <p:grpSpPr>
        <a:xfrm>
          <a:off x="0" y="0"/>
          <a:ext cx="0" cy="0"/>
          <a:chOff x="0" y="0"/>
          <a:chExt cx="0" cy="0"/>
        </a:xfrm>
      </p:grpSpPr>
      <p:sp>
        <p:nvSpPr>
          <p:cNvPr id="14" name="Shape 14"/>
          <p:cNvSpPr/>
          <p:nvPr/>
        </p:nvSpPr>
        <p:spPr>
          <a:xfrm>
            <a:off x="-1" y="5970588"/>
            <a:ext cx="9144002" cy="887413"/>
          </a:xfrm>
          <a:prstGeom prst="rect">
            <a:avLst/>
          </a:prstGeom>
          <a:solidFill>
            <a:srgbClr val="FFFFFF"/>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15" name="Shape 15"/>
          <p:cNvSpPr/>
          <p:nvPr/>
        </p:nvSpPr>
        <p:spPr>
          <a:xfrm>
            <a:off x="-9526" y="6053138"/>
            <a:ext cx="2249489" cy="712789"/>
          </a:xfrm>
          <a:prstGeom prst="rect">
            <a:avLst/>
          </a:prstGeom>
          <a:solidFill>
            <a:srgbClr val="DD8047"/>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16" name="Shape 16"/>
          <p:cNvSpPr/>
          <p:nvPr/>
        </p:nvSpPr>
        <p:spPr>
          <a:xfrm>
            <a:off x="2359027" y="6043612"/>
            <a:ext cx="6784975" cy="714376"/>
          </a:xfrm>
          <a:prstGeom prst="rect">
            <a:avLst/>
          </a:prstGeom>
          <a:solidFill>
            <a:srgbClr val="94B6D2"/>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17" name="Shape 17"/>
          <p:cNvSpPr>
            <a:spLocks noGrp="1"/>
          </p:cNvSpPr>
          <p:nvPr>
            <p:ph type="sldNum" sz="quarter" idx="2"/>
          </p:nvPr>
        </p:nvSpPr>
        <p:spPr>
          <a:xfrm>
            <a:off x="8001000" y="265213"/>
            <a:ext cx="838200" cy="307777"/>
          </a:xfrm>
          <a:prstGeom prst="rect">
            <a:avLst/>
          </a:prstGeom>
        </p:spPr>
        <p:txBody>
          <a:bodyPr/>
          <a:lstStyle>
            <a:lvl1pPr>
              <a:defRPr sz="1400">
                <a:solidFill>
                  <a:srgbClr val="EBDDC3"/>
                </a:solidFill>
              </a:defRPr>
            </a:lvl1pPr>
          </a:lstStyle>
          <a:p>
            <a:fld id="{86CB4B4D-7CA3-9044-876B-883B54F8677D}" type="slidenum">
              <a:rPr/>
              <a:pPr/>
              <a:t>‹#›</a:t>
            </a:fld>
            <a:endParaRPr/>
          </a:p>
        </p:txBody>
      </p:sp>
    </p:spTree>
    <p:extLst>
      <p:ext uri="{BB962C8B-B14F-4D97-AF65-F5344CB8AC3E}">
        <p14:creationId xmlns:p14="http://schemas.microsoft.com/office/powerpoint/2010/main" val="362481382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2_Default">
    <p:spTree>
      <p:nvGrpSpPr>
        <p:cNvPr id="1" name=""/>
        <p:cNvGrpSpPr/>
        <p:nvPr/>
      </p:nvGrpSpPr>
      <p:grpSpPr>
        <a:xfrm>
          <a:off x="0" y="0"/>
          <a:ext cx="0" cy="0"/>
          <a:chOff x="0" y="0"/>
          <a:chExt cx="0" cy="0"/>
        </a:xfrm>
      </p:grpSpPr>
      <p:sp>
        <p:nvSpPr>
          <p:cNvPr id="19" name="Shape 19"/>
          <p:cNvSpPr>
            <a:spLocks noGrp="1"/>
          </p:cNvSpPr>
          <p:nvPr>
            <p:ph type="title"/>
          </p:nvPr>
        </p:nvSpPr>
        <p:spPr>
          <a:prstGeom prst="rect">
            <a:avLst/>
          </a:prstGeom>
        </p:spPr>
        <p:txBody>
          <a:bodyPr/>
          <a:lstStyle/>
          <a:p>
            <a:pPr lvl="0">
              <a:defRPr sz="1800">
                <a:solidFill>
                  <a:srgbClr val="000000"/>
                </a:solidFill>
              </a:defRPr>
            </a:pPr>
            <a:r>
              <a:rPr sz="4400">
                <a:solidFill>
                  <a:srgbClr val="775F55"/>
                </a:solidFill>
              </a:rPr>
              <a:t>Click to edit Master title style</a:t>
            </a:r>
          </a:p>
        </p:txBody>
      </p:sp>
      <p:sp>
        <p:nvSpPr>
          <p:cNvPr id="20" name="Shape 20"/>
          <p:cNvSpPr>
            <a:spLocks noGrp="1"/>
          </p:cNvSpPr>
          <p:nvPr>
            <p:ph type="body" idx="1"/>
          </p:nvPr>
        </p:nvSpPr>
        <p:spPr>
          <a:prstGeom prst="rect">
            <a:avLst/>
          </a:prstGeom>
        </p:spPr>
        <p:txBody>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
        <p:nvSpPr>
          <p:cNvPr id="21" name="Shape 21"/>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64352329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3_Default">
    <p:bg>
      <p:bgPr>
        <a:solidFill>
          <a:srgbClr val="FFFFFF"/>
        </a:solidFill>
        <a:effectLst/>
      </p:bgPr>
    </p:bg>
    <p:spTree>
      <p:nvGrpSpPr>
        <p:cNvPr id="1" name=""/>
        <p:cNvGrpSpPr/>
        <p:nvPr/>
      </p:nvGrpSpPr>
      <p:grpSpPr>
        <a:xfrm>
          <a:off x="0" y="0"/>
          <a:ext cx="0" cy="0"/>
          <a:chOff x="0" y="0"/>
          <a:chExt cx="0" cy="0"/>
        </a:xfrm>
      </p:grpSpPr>
      <p:sp>
        <p:nvSpPr>
          <p:cNvPr id="23" name="Shape 23"/>
          <p:cNvSpPr/>
          <p:nvPr/>
        </p:nvSpPr>
        <p:spPr>
          <a:xfrm>
            <a:off x="-1" y="1235075"/>
            <a:ext cx="9144002" cy="319088"/>
          </a:xfrm>
          <a:prstGeom prst="rect">
            <a:avLst/>
          </a:prstGeom>
          <a:solidFill>
            <a:srgbClr val="FFFFFF"/>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24" name="Shape 24"/>
          <p:cNvSpPr/>
          <p:nvPr/>
        </p:nvSpPr>
        <p:spPr>
          <a:xfrm>
            <a:off x="0" y="1279525"/>
            <a:ext cx="533400" cy="228600"/>
          </a:xfrm>
          <a:prstGeom prst="rect">
            <a:avLst/>
          </a:prstGeom>
          <a:solidFill>
            <a:srgbClr val="DD8047"/>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25" name="Shape 25"/>
          <p:cNvSpPr/>
          <p:nvPr/>
        </p:nvSpPr>
        <p:spPr>
          <a:xfrm>
            <a:off x="590550" y="1279525"/>
            <a:ext cx="8553450" cy="228600"/>
          </a:xfrm>
          <a:prstGeom prst="rect">
            <a:avLst/>
          </a:prstGeom>
          <a:solidFill>
            <a:srgbClr val="94B6D2"/>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26" name="Shape 26"/>
          <p:cNvSpPr>
            <a:spLocks noGrp="1"/>
          </p:cNvSpPr>
          <p:nvPr>
            <p:ph type="title"/>
          </p:nvPr>
        </p:nvSpPr>
        <p:spPr>
          <a:prstGeom prst="rect">
            <a:avLst/>
          </a:prstGeom>
        </p:spPr>
        <p:txBody>
          <a:bodyPr/>
          <a:lstStyle/>
          <a:p>
            <a:pPr lvl="0">
              <a:defRPr sz="1800">
                <a:solidFill>
                  <a:srgbClr val="000000"/>
                </a:solidFill>
              </a:defRPr>
            </a:pPr>
            <a:r>
              <a:rPr sz="4400">
                <a:solidFill>
                  <a:srgbClr val="775F55"/>
                </a:solidFill>
              </a:rPr>
              <a:t>Click to edit Master title style</a:t>
            </a:r>
          </a:p>
        </p:txBody>
      </p:sp>
      <p:sp>
        <p:nvSpPr>
          <p:cNvPr id="27" name="Shape 27"/>
          <p:cNvSpPr>
            <a:spLocks noGrp="1"/>
          </p:cNvSpPr>
          <p:nvPr>
            <p:ph type="body" idx="1"/>
          </p:nvPr>
        </p:nvSpPr>
        <p:spPr>
          <a:prstGeom prst="rect">
            <a:avLst/>
          </a:prstGeom>
        </p:spPr>
        <p:txBody>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
        <p:nvSpPr>
          <p:cNvPr id="28" name="Shape 28"/>
          <p:cNvSpPr>
            <a:spLocks noGrp="1"/>
          </p:cNvSpPr>
          <p:nvPr>
            <p:ph type="sldNum" sz="quarter" idx="2"/>
          </p:nvPr>
        </p:nvSpPr>
        <p:spPr>
          <a:xfrm>
            <a:off x="0" y="1239938"/>
            <a:ext cx="533400" cy="307777"/>
          </a:xfrm>
          <a:prstGeom prst="rect">
            <a:avLst/>
          </a:prstGeom>
        </p:spPr>
        <p:txBody>
          <a:bodyPr/>
          <a:lstStyle>
            <a:lvl1pPr>
              <a:defRPr sz="1400"/>
            </a:lvl1pPr>
          </a:lstStyle>
          <a:p>
            <a:fld id="{86CB4B4D-7CA3-9044-876B-883B54F8677D}" type="slidenum">
              <a:rPr/>
              <a:pPr/>
              <a:t>‹#›</a:t>
            </a:fld>
            <a:endParaRPr/>
          </a:p>
        </p:txBody>
      </p:sp>
    </p:spTree>
    <p:extLst>
      <p:ext uri="{BB962C8B-B14F-4D97-AF65-F5344CB8AC3E}">
        <p14:creationId xmlns:p14="http://schemas.microsoft.com/office/powerpoint/2010/main" val="1698186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4_Default">
    <p:bg>
      <p:bgPr>
        <a:solidFill>
          <a:srgbClr val="FFFFFF"/>
        </a:solidFill>
        <a:effectLst/>
      </p:bgPr>
    </p:bg>
    <p:spTree>
      <p:nvGrpSpPr>
        <p:cNvPr id="1" name=""/>
        <p:cNvGrpSpPr/>
        <p:nvPr/>
      </p:nvGrpSpPr>
      <p:grpSpPr>
        <a:xfrm>
          <a:off x="0" y="0"/>
          <a:ext cx="0" cy="0"/>
          <a:chOff x="0" y="0"/>
          <a:chExt cx="0" cy="0"/>
        </a:xfrm>
      </p:grpSpPr>
      <p:sp>
        <p:nvSpPr>
          <p:cNvPr id="30" name="Shape 30"/>
          <p:cNvSpPr/>
          <p:nvPr/>
        </p:nvSpPr>
        <p:spPr>
          <a:xfrm>
            <a:off x="-1" y="1235075"/>
            <a:ext cx="9144002" cy="319088"/>
          </a:xfrm>
          <a:prstGeom prst="rect">
            <a:avLst/>
          </a:prstGeom>
          <a:solidFill>
            <a:srgbClr val="FFFFFF"/>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31" name="Shape 31"/>
          <p:cNvSpPr/>
          <p:nvPr/>
        </p:nvSpPr>
        <p:spPr>
          <a:xfrm>
            <a:off x="0" y="1279525"/>
            <a:ext cx="533400" cy="228600"/>
          </a:xfrm>
          <a:prstGeom prst="rect">
            <a:avLst/>
          </a:prstGeom>
          <a:solidFill>
            <a:srgbClr val="DD8047"/>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32" name="Shape 32"/>
          <p:cNvSpPr/>
          <p:nvPr/>
        </p:nvSpPr>
        <p:spPr>
          <a:xfrm>
            <a:off x="590550" y="1279525"/>
            <a:ext cx="8553450" cy="228600"/>
          </a:xfrm>
          <a:prstGeom prst="rect">
            <a:avLst/>
          </a:prstGeom>
          <a:solidFill>
            <a:srgbClr val="94B6D2"/>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33" name="Shape 33"/>
          <p:cNvSpPr>
            <a:spLocks noGrp="1"/>
          </p:cNvSpPr>
          <p:nvPr>
            <p:ph type="title"/>
          </p:nvPr>
        </p:nvSpPr>
        <p:spPr>
          <a:prstGeom prst="rect">
            <a:avLst/>
          </a:prstGeom>
        </p:spPr>
        <p:txBody>
          <a:bodyPr/>
          <a:lstStyle/>
          <a:p>
            <a:pPr lvl="0">
              <a:defRPr sz="1800">
                <a:solidFill>
                  <a:srgbClr val="000000"/>
                </a:solidFill>
              </a:defRPr>
            </a:pPr>
            <a:r>
              <a:rPr sz="4400">
                <a:solidFill>
                  <a:srgbClr val="775F55"/>
                </a:solidFill>
              </a:rPr>
              <a:t>Click to edit Master title style</a:t>
            </a:r>
          </a:p>
        </p:txBody>
      </p:sp>
      <p:sp>
        <p:nvSpPr>
          <p:cNvPr id="34" name="Shape 34"/>
          <p:cNvSpPr>
            <a:spLocks noGrp="1"/>
          </p:cNvSpPr>
          <p:nvPr>
            <p:ph type="body" idx="1"/>
          </p:nvPr>
        </p:nvSpPr>
        <p:spPr>
          <a:prstGeom prst="rect">
            <a:avLst/>
          </a:prstGeom>
        </p:spPr>
        <p:txBody>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
        <p:nvSpPr>
          <p:cNvPr id="35" name="Shape 35"/>
          <p:cNvSpPr>
            <a:spLocks noGrp="1"/>
          </p:cNvSpPr>
          <p:nvPr>
            <p:ph type="sldNum" sz="quarter" idx="2"/>
          </p:nvPr>
        </p:nvSpPr>
        <p:spPr>
          <a:xfrm>
            <a:off x="0" y="1239938"/>
            <a:ext cx="533400" cy="307777"/>
          </a:xfrm>
          <a:prstGeom prst="rect">
            <a:avLst/>
          </a:prstGeom>
        </p:spPr>
        <p:txBody>
          <a:bodyPr/>
          <a:lstStyle>
            <a:lvl1pPr>
              <a:defRPr sz="1400"/>
            </a:lvl1pPr>
          </a:lstStyle>
          <a:p>
            <a:fld id="{86CB4B4D-7CA3-9044-876B-883B54F8677D}" type="slidenum">
              <a:rPr/>
              <a:pPr/>
              <a:t>‹#›</a:t>
            </a:fld>
            <a:endParaRPr/>
          </a:p>
        </p:txBody>
      </p:sp>
    </p:spTree>
    <p:extLst>
      <p:ext uri="{BB962C8B-B14F-4D97-AF65-F5344CB8AC3E}">
        <p14:creationId xmlns:p14="http://schemas.microsoft.com/office/powerpoint/2010/main" val="198452429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5_Default">
    <p:bg>
      <p:bgPr>
        <a:solidFill>
          <a:srgbClr val="FFFFFF"/>
        </a:solidFill>
        <a:effectLst/>
      </p:bgPr>
    </p:bg>
    <p:spTree>
      <p:nvGrpSpPr>
        <p:cNvPr id="1" name=""/>
        <p:cNvGrpSpPr/>
        <p:nvPr/>
      </p:nvGrpSpPr>
      <p:grpSpPr>
        <a:xfrm>
          <a:off x="0" y="0"/>
          <a:ext cx="0" cy="0"/>
          <a:chOff x="0" y="0"/>
          <a:chExt cx="0" cy="0"/>
        </a:xfrm>
      </p:grpSpPr>
      <p:sp>
        <p:nvSpPr>
          <p:cNvPr id="37" name="Shape 37"/>
          <p:cNvSpPr>
            <a:spLocks noGrp="1"/>
          </p:cNvSpPr>
          <p:nvPr>
            <p:ph type="title"/>
          </p:nvPr>
        </p:nvSpPr>
        <p:spPr>
          <a:prstGeom prst="rect">
            <a:avLst/>
          </a:prstGeom>
        </p:spPr>
        <p:txBody>
          <a:bodyPr/>
          <a:lstStyle/>
          <a:p>
            <a:pPr lvl="0">
              <a:defRPr sz="1800">
                <a:solidFill>
                  <a:srgbClr val="000000"/>
                </a:solidFill>
              </a:defRPr>
            </a:pPr>
            <a:r>
              <a:rPr sz="4400">
                <a:solidFill>
                  <a:srgbClr val="775F55"/>
                </a:solidFill>
              </a:rPr>
              <a:t>Click to edit Master title style</a:t>
            </a:r>
          </a:p>
        </p:txBody>
      </p:sp>
      <p:sp>
        <p:nvSpPr>
          <p:cNvPr id="38" name="Shape 38"/>
          <p:cNvSpPr>
            <a:spLocks noGrp="1"/>
          </p:cNvSpPr>
          <p:nvPr>
            <p:ph type="body" idx="1"/>
          </p:nvPr>
        </p:nvSpPr>
        <p:spPr>
          <a:prstGeom prst="rect">
            <a:avLst/>
          </a:prstGeom>
        </p:spPr>
        <p:txBody>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
        <p:nvSpPr>
          <p:cNvPr id="39" name="Shape 39"/>
          <p:cNvSpPr>
            <a:spLocks noGrp="1"/>
          </p:cNvSpPr>
          <p:nvPr>
            <p:ph type="sldNum" sz="quarter" idx="2"/>
          </p:nvPr>
        </p:nvSpPr>
        <p:spPr>
          <a:xfrm>
            <a:off x="0" y="6285013"/>
            <a:ext cx="533400" cy="307777"/>
          </a:xfrm>
          <a:prstGeom prst="rect">
            <a:avLst/>
          </a:prstGeom>
        </p:spPr>
        <p:txBody>
          <a:bodyPr/>
          <a:lstStyle>
            <a:lvl1pPr>
              <a:defRPr sz="1400">
                <a:solidFill>
                  <a:srgbClr val="775F55"/>
                </a:solidFill>
              </a:defRPr>
            </a:lvl1pPr>
          </a:lstStyle>
          <a:p>
            <a:fld id="{86CB4B4D-7CA3-9044-876B-883B54F8677D}" type="slidenum">
              <a:rPr/>
              <a:pPr/>
              <a:t>‹#›</a:t>
            </a:fld>
            <a:endParaRPr/>
          </a:p>
        </p:txBody>
      </p:sp>
    </p:spTree>
    <p:extLst>
      <p:ext uri="{BB962C8B-B14F-4D97-AF65-F5344CB8AC3E}">
        <p14:creationId xmlns:p14="http://schemas.microsoft.com/office/powerpoint/2010/main" val="315725193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6_Defaul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1" name="Shape 41"/>
          <p:cNvSpPr/>
          <p:nvPr/>
        </p:nvSpPr>
        <p:spPr>
          <a:xfrm>
            <a:off x="-9526" y="4572000"/>
            <a:ext cx="9144002" cy="887413"/>
          </a:xfrm>
          <a:prstGeom prst="rect">
            <a:avLst/>
          </a:prstGeom>
          <a:solidFill>
            <a:srgbClr val="FFFFFF"/>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42" name="Shape 42"/>
          <p:cNvSpPr/>
          <p:nvPr/>
        </p:nvSpPr>
        <p:spPr>
          <a:xfrm>
            <a:off x="-9524" y="4664075"/>
            <a:ext cx="1463675" cy="712789"/>
          </a:xfrm>
          <a:prstGeom prst="rect">
            <a:avLst/>
          </a:prstGeom>
          <a:solidFill>
            <a:srgbClr val="DD8047"/>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43" name="Shape 43"/>
          <p:cNvSpPr/>
          <p:nvPr/>
        </p:nvSpPr>
        <p:spPr>
          <a:xfrm>
            <a:off x="1544639" y="4654550"/>
            <a:ext cx="7599363" cy="712789"/>
          </a:xfrm>
          <a:prstGeom prst="rect">
            <a:avLst/>
          </a:prstGeom>
          <a:solidFill>
            <a:srgbClr val="94B6D2"/>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44" name="Shape 44"/>
          <p:cNvSpPr/>
          <p:nvPr/>
        </p:nvSpPr>
        <p:spPr>
          <a:xfrm>
            <a:off x="1447802" y="0"/>
            <a:ext cx="100013" cy="6867525"/>
          </a:xfrm>
          <a:prstGeom prst="rect">
            <a:avLst/>
          </a:prstGeom>
          <a:solidFill>
            <a:srgbClr val="FFFFFF"/>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45" name="Shape 45"/>
          <p:cNvSpPr>
            <a:spLocks noGrp="1"/>
          </p:cNvSpPr>
          <p:nvPr>
            <p:ph type="title"/>
          </p:nvPr>
        </p:nvSpPr>
        <p:spPr>
          <a:prstGeom prst="rect">
            <a:avLst/>
          </a:prstGeom>
        </p:spPr>
        <p:txBody>
          <a:bodyPr/>
          <a:lstStyle/>
          <a:p>
            <a:pPr lvl="0">
              <a:defRPr sz="1800">
                <a:solidFill>
                  <a:srgbClr val="000000"/>
                </a:solidFill>
              </a:defRPr>
            </a:pPr>
            <a:r>
              <a:rPr sz="4400">
                <a:solidFill>
                  <a:srgbClr val="775F55"/>
                </a:solidFill>
              </a:rPr>
              <a:t>Click to edit Master title style</a:t>
            </a:r>
          </a:p>
        </p:txBody>
      </p:sp>
      <p:sp>
        <p:nvSpPr>
          <p:cNvPr id="46" name="Shape 46"/>
          <p:cNvSpPr>
            <a:spLocks noGrp="1"/>
          </p:cNvSpPr>
          <p:nvPr>
            <p:ph type="body" idx="1"/>
          </p:nvPr>
        </p:nvSpPr>
        <p:spPr>
          <a:prstGeom prst="rect">
            <a:avLst/>
          </a:prstGeom>
        </p:spPr>
        <p:txBody>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
        <p:nvSpPr>
          <p:cNvPr id="47" name="Shape 47"/>
          <p:cNvSpPr>
            <a:spLocks noGrp="1"/>
          </p:cNvSpPr>
          <p:nvPr>
            <p:ph type="sldNum" sz="quarter" idx="2"/>
          </p:nvPr>
        </p:nvSpPr>
        <p:spPr>
          <a:xfrm>
            <a:off x="0" y="4737428"/>
            <a:ext cx="1447800" cy="523220"/>
          </a:xfrm>
          <a:prstGeom prst="rect">
            <a:avLst/>
          </a:prstGeom>
        </p:spPr>
        <p:txBody>
          <a:bodyPr/>
          <a:lstStyle>
            <a:lvl1pPr>
              <a:defRPr sz="2800"/>
            </a:lvl1pPr>
          </a:lstStyle>
          <a:p>
            <a:fld id="{86CB4B4D-7CA3-9044-876B-883B54F8677D}" type="slidenum">
              <a:rPr/>
              <a:pPr/>
              <a:t>‹#›</a:t>
            </a:fld>
            <a:endParaRPr/>
          </a:p>
        </p:txBody>
      </p:sp>
    </p:spTree>
    <p:extLst>
      <p:ext uri="{BB962C8B-B14F-4D97-AF65-F5344CB8AC3E}">
        <p14:creationId xmlns:p14="http://schemas.microsoft.com/office/powerpoint/2010/main" val="47785058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7_Default">
    <p:bg>
      <p:bgPr>
        <a:solidFill>
          <a:srgbClr val="FFFFFF"/>
        </a:solidFill>
        <a:effectLst/>
      </p:bgPr>
    </p:bg>
    <p:spTree>
      <p:nvGrpSpPr>
        <p:cNvPr id="1" name=""/>
        <p:cNvGrpSpPr/>
        <p:nvPr/>
      </p:nvGrpSpPr>
      <p:grpSpPr>
        <a:xfrm>
          <a:off x="0" y="0"/>
          <a:ext cx="0" cy="0"/>
          <a:chOff x="0" y="0"/>
          <a:chExt cx="0" cy="0"/>
        </a:xfrm>
      </p:grpSpPr>
      <p:sp>
        <p:nvSpPr>
          <p:cNvPr id="49" name="Shape 49"/>
          <p:cNvSpPr/>
          <p:nvPr/>
        </p:nvSpPr>
        <p:spPr>
          <a:xfrm>
            <a:off x="6096002" y="0"/>
            <a:ext cx="320675" cy="6858000"/>
          </a:xfrm>
          <a:prstGeom prst="rect">
            <a:avLst/>
          </a:prstGeom>
          <a:solidFill>
            <a:srgbClr val="FFFFFF"/>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50" name="Shape 50"/>
          <p:cNvSpPr/>
          <p:nvPr/>
        </p:nvSpPr>
        <p:spPr>
          <a:xfrm>
            <a:off x="6142039" y="609600"/>
            <a:ext cx="228601" cy="6248400"/>
          </a:xfrm>
          <a:prstGeom prst="rect">
            <a:avLst/>
          </a:prstGeom>
          <a:solidFill>
            <a:srgbClr val="94B6D2"/>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51" name="Shape 51"/>
          <p:cNvSpPr/>
          <p:nvPr/>
        </p:nvSpPr>
        <p:spPr>
          <a:xfrm>
            <a:off x="6142039" y="0"/>
            <a:ext cx="228601" cy="533400"/>
          </a:xfrm>
          <a:prstGeom prst="rect">
            <a:avLst/>
          </a:prstGeom>
          <a:solidFill>
            <a:srgbClr val="DD8047"/>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52" name="Shape 52"/>
          <p:cNvSpPr>
            <a:spLocks noGrp="1"/>
          </p:cNvSpPr>
          <p:nvPr>
            <p:ph type="title"/>
          </p:nvPr>
        </p:nvSpPr>
        <p:spPr>
          <a:prstGeom prst="rect">
            <a:avLst/>
          </a:prstGeom>
        </p:spPr>
        <p:txBody>
          <a:bodyPr/>
          <a:lstStyle/>
          <a:p>
            <a:pPr lvl="0">
              <a:defRPr sz="1800">
                <a:solidFill>
                  <a:srgbClr val="000000"/>
                </a:solidFill>
              </a:defRPr>
            </a:pPr>
            <a:r>
              <a:rPr sz="4400">
                <a:solidFill>
                  <a:srgbClr val="775F55"/>
                </a:solidFill>
              </a:rPr>
              <a:t>Click to edit Master title style</a:t>
            </a:r>
          </a:p>
        </p:txBody>
      </p:sp>
      <p:sp>
        <p:nvSpPr>
          <p:cNvPr id="53" name="Shape 53"/>
          <p:cNvSpPr>
            <a:spLocks noGrp="1"/>
          </p:cNvSpPr>
          <p:nvPr>
            <p:ph type="body" idx="1"/>
          </p:nvPr>
        </p:nvSpPr>
        <p:spPr>
          <a:prstGeom prst="rect">
            <a:avLst/>
          </a:prstGeom>
        </p:spPr>
        <p:txBody>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
        <p:nvSpPr>
          <p:cNvPr id="54" name="Shape 54"/>
          <p:cNvSpPr>
            <a:spLocks noGrp="1"/>
          </p:cNvSpPr>
          <p:nvPr>
            <p:ph type="sldNum" sz="quarter" idx="2"/>
          </p:nvPr>
        </p:nvSpPr>
        <p:spPr>
          <a:xfrm rot="5400000">
            <a:off x="5989639" y="112813"/>
            <a:ext cx="533401" cy="307777"/>
          </a:xfrm>
          <a:prstGeom prst="rect">
            <a:avLst/>
          </a:prstGeom>
        </p:spPr>
        <p:txBody>
          <a:bodyPr/>
          <a:lstStyle>
            <a:lvl1pPr>
              <a:defRPr sz="1400"/>
            </a:lvl1pPr>
          </a:lstStyle>
          <a:p>
            <a:fld id="{86CB4B4D-7CA3-9044-876B-883B54F8677D}" type="slidenum">
              <a:rPr/>
              <a:pPr/>
              <a:t>‹#›</a:t>
            </a:fld>
            <a:endParaRPr/>
          </a:p>
        </p:txBody>
      </p:sp>
    </p:spTree>
    <p:extLst>
      <p:ext uri="{BB962C8B-B14F-4D97-AF65-F5344CB8AC3E}">
        <p14:creationId xmlns:p14="http://schemas.microsoft.com/office/powerpoint/2010/main" val="398323316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rcRect/>
          <a:stretch>
            <a:fillRect/>
          </a:stretch>
        </a:blipFill>
        <a:effectLst/>
      </p:bgPr>
    </p:bg>
    <p:spTree>
      <p:nvGrpSpPr>
        <p:cNvPr id="1" name=""/>
        <p:cNvGrpSpPr/>
        <p:nvPr/>
      </p:nvGrpSpPr>
      <p:grpSpPr>
        <a:xfrm>
          <a:off x="0" y="0"/>
          <a:ext cx="0" cy="0"/>
          <a:chOff x="0" y="0"/>
          <a:chExt cx="0" cy="0"/>
        </a:xfrm>
      </p:grpSpPr>
      <p:sp>
        <p:nvSpPr>
          <p:cNvPr id="2" name="Shape 2"/>
          <p:cNvSpPr/>
          <p:nvPr/>
        </p:nvSpPr>
        <p:spPr>
          <a:xfrm>
            <a:off x="-1" y="1523999"/>
            <a:ext cx="9144002" cy="1143003"/>
          </a:xfrm>
          <a:prstGeom prst="rect">
            <a:avLst/>
          </a:prstGeom>
          <a:solidFill>
            <a:srgbClr val="FFFFFF"/>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3" name="Shape 3"/>
          <p:cNvSpPr/>
          <p:nvPr/>
        </p:nvSpPr>
        <p:spPr>
          <a:xfrm>
            <a:off x="0" y="1600200"/>
            <a:ext cx="1295400" cy="990600"/>
          </a:xfrm>
          <a:prstGeom prst="rect">
            <a:avLst/>
          </a:prstGeom>
          <a:solidFill>
            <a:srgbClr val="DD8047"/>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4" name="Shape 4"/>
          <p:cNvSpPr/>
          <p:nvPr/>
        </p:nvSpPr>
        <p:spPr>
          <a:xfrm>
            <a:off x="1371600" y="1600200"/>
            <a:ext cx="7772400" cy="990600"/>
          </a:xfrm>
          <a:prstGeom prst="rect">
            <a:avLst/>
          </a:prstGeom>
          <a:solidFill>
            <a:srgbClr val="94B6D2"/>
          </a:solidFill>
          <a:ln w="12700">
            <a:miter lim="400000"/>
          </a:ln>
        </p:spPr>
        <p:txBody>
          <a:bodyPr lIns="0" tIns="0" rIns="0" bIns="0" anchor="ctr"/>
          <a:lstStyle/>
          <a:p>
            <a:pPr algn="ctr">
              <a:defRPr>
                <a:solidFill>
                  <a:srgbClr val="FFFFFF"/>
                </a:solidFill>
              </a:defRPr>
            </a:pPr>
            <a:endParaRPr kern="0">
              <a:solidFill>
                <a:srgbClr val="FFFFFF"/>
              </a:solidFill>
              <a:latin typeface="Tw Cen MT"/>
              <a:sym typeface="Tw Cen MT"/>
            </a:endParaRPr>
          </a:p>
        </p:txBody>
      </p:sp>
      <p:sp>
        <p:nvSpPr>
          <p:cNvPr id="5" name="Shape 5"/>
          <p:cNvSpPr>
            <a:spLocks noGrp="1"/>
          </p:cNvSpPr>
          <p:nvPr>
            <p:ph type="title"/>
          </p:nvPr>
        </p:nvSpPr>
        <p:spPr>
          <a:xfrm>
            <a:off x="609600" y="0"/>
            <a:ext cx="8153400" cy="144780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pPr lvl="0">
              <a:defRPr sz="1800">
                <a:solidFill>
                  <a:srgbClr val="000000"/>
                </a:solidFill>
              </a:defRPr>
            </a:pPr>
            <a:r>
              <a:rPr sz="4400">
                <a:solidFill>
                  <a:srgbClr val="775F55"/>
                </a:solidFill>
              </a:rPr>
              <a:t>Click to edit Master title style</a:t>
            </a:r>
          </a:p>
        </p:txBody>
      </p:sp>
      <p:sp>
        <p:nvSpPr>
          <p:cNvPr id="6" name="Shape 6"/>
          <p:cNvSpPr>
            <a:spLocks noGrp="1"/>
          </p:cNvSpPr>
          <p:nvPr>
            <p:ph type="body" idx="1"/>
          </p:nvPr>
        </p:nvSpPr>
        <p:spPr>
          <a:xfrm>
            <a:off x="612775" y="1600200"/>
            <a:ext cx="81534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
        <p:nvSpPr>
          <p:cNvPr id="7" name="Shape 7"/>
          <p:cNvSpPr>
            <a:spLocks noGrp="1"/>
          </p:cNvSpPr>
          <p:nvPr>
            <p:ph type="sldNum" sz="quarter" idx="2"/>
          </p:nvPr>
        </p:nvSpPr>
        <p:spPr>
          <a:xfrm>
            <a:off x="0" y="1872608"/>
            <a:ext cx="1295400" cy="461665"/>
          </a:xfrm>
          <a:prstGeom prst="rect">
            <a:avLst/>
          </a:prstGeom>
          <a:ln w="12700">
            <a:miter lim="400000"/>
          </a:ln>
        </p:spPr>
        <p:txBody>
          <a:bodyPr lIns="45719" rIns="45719" anchor="ctr">
            <a:spAutoFit/>
          </a:bodyPr>
          <a:lstStyle>
            <a:lvl1pPr algn="ctr">
              <a:defRPr sz="2400" b="1">
                <a:solidFill>
                  <a:srgbClr val="FFFFFF"/>
                </a:solidFill>
              </a:defRPr>
            </a:lvl1pPr>
          </a:lstStyle>
          <a:p>
            <a:fld id="{86CB4B4D-7CA3-9044-876B-883B54F8677D}" type="slidenum">
              <a:rPr kern="0">
                <a:latin typeface="Tw Cen MT"/>
                <a:sym typeface="Tw Cen MT"/>
              </a:rPr>
              <a:pPr/>
              <a:t>‹#›</a:t>
            </a:fld>
            <a:endParaRPr kern="0">
              <a:latin typeface="Tw Cen MT"/>
              <a:sym typeface="Tw Cen MT"/>
            </a:endParaRPr>
          </a:p>
        </p:txBody>
      </p:sp>
    </p:spTree>
    <p:extLst>
      <p:ext uri="{BB962C8B-B14F-4D97-AF65-F5344CB8AC3E}">
        <p14:creationId xmlns:p14="http://schemas.microsoft.com/office/powerpoint/2010/main" val="2683073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spd="med"/>
  <p:txStyles>
    <p:titleStyle>
      <a:lvl1pPr>
        <a:defRPr sz="4400">
          <a:solidFill>
            <a:srgbClr val="775F55"/>
          </a:solidFill>
          <a:latin typeface="Tw Cen MT"/>
          <a:ea typeface="Tw Cen MT"/>
          <a:cs typeface="Tw Cen MT"/>
          <a:sym typeface="Tw Cen MT"/>
        </a:defRPr>
      </a:lvl1pPr>
      <a:lvl2pPr>
        <a:defRPr sz="4400">
          <a:solidFill>
            <a:srgbClr val="775F55"/>
          </a:solidFill>
          <a:latin typeface="Tw Cen MT"/>
          <a:ea typeface="Tw Cen MT"/>
          <a:cs typeface="Tw Cen MT"/>
          <a:sym typeface="Tw Cen MT"/>
        </a:defRPr>
      </a:lvl2pPr>
      <a:lvl3pPr>
        <a:defRPr sz="4400">
          <a:solidFill>
            <a:srgbClr val="775F55"/>
          </a:solidFill>
          <a:latin typeface="Tw Cen MT"/>
          <a:ea typeface="Tw Cen MT"/>
          <a:cs typeface="Tw Cen MT"/>
          <a:sym typeface="Tw Cen MT"/>
        </a:defRPr>
      </a:lvl3pPr>
      <a:lvl4pPr>
        <a:defRPr sz="4400">
          <a:solidFill>
            <a:srgbClr val="775F55"/>
          </a:solidFill>
          <a:latin typeface="Tw Cen MT"/>
          <a:ea typeface="Tw Cen MT"/>
          <a:cs typeface="Tw Cen MT"/>
          <a:sym typeface="Tw Cen MT"/>
        </a:defRPr>
      </a:lvl4pPr>
      <a:lvl5pPr>
        <a:defRPr sz="4400">
          <a:solidFill>
            <a:srgbClr val="775F55"/>
          </a:solidFill>
          <a:latin typeface="Tw Cen MT"/>
          <a:ea typeface="Tw Cen MT"/>
          <a:cs typeface="Tw Cen MT"/>
          <a:sym typeface="Tw Cen MT"/>
        </a:defRPr>
      </a:lvl5pPr>
      <a:lvl6pPr indent="457200">
        <a:defRPr sz="4400">
          <a:solidFill>
            <a:srgbClr val="775F55"/>
          </a:solidFill>
          <a:latin typeface="Tw Cen MT"/>
          <a:ea typeface="Tw Cen MT"/>
          <a:cs typeface="Tw Cen MT"/>
          <a:sym typeface="Tw Cen MT"/>
        </a:defRPr>
      </a:lvl6pPr>
      <a:lvl7pPr indent="914400">
        <a:defRPr sz="4400">
          <a:solidFill>
            <a:srgbClr val="775F55"/>
          </a:solidFill>
          <a:latin typeface="Tw Cen MT"/>
          <a:ea typeface="Tw Cen MT"/>
          <a:cs typeface="Tw Cen MT"/>
          <a:sym typeface="Tw Cen MT"/>
        </a:defRPr>
      </a:lvl7pPr>
      <a:lvl8pPr indent="1371600">
        <a:defRPr sz="4400">
          <a:solidFill>
            <a:srgbClr val="775F55"/>
          </a:solidFill>
          <a:latin typeface="Tw Cen MT"/>
          <a:ea typeface="Tw Cen MT"/>
          <a:cs typeface="Tw Cen MT"/>
          <a:sym typeface="Tw Cen MT"/>
        </a:defRPr>
      </a:lvl8pPr>
      <a:lvl9pPr indent="1828800">
        <a:defRPr sz="4400">
          <a:solidFill>
            <a:srgbClr val="775F55"/>
          </a:solidFill>
          <a:latin typeface="Tw Cen MT"/>
          <a:ea typeface="Tw Cen MT"/>
          <a:cs typeface="Tw Cen MT"/>
          <a:sym typeface="Tw Cen MT"/>
        </a:defRPr>
      </a:lvl9pPr>
    </p:titleStyle>
    <p:bodyStyle>
      <a:lvl1pPr marL="319087" indent="-319087">
        <a:spcBef>
          <a:spcPts val="700"/>
        </a:spcBef>
        <a:buClr>
          <a:srgbClr val="DD8047"/>
        </a:buClr>
        <a:buSzPct val="60000"/>
        <a:buFont typeface="Wingdings"/>
        <a:buChar char="■"/>
        <a:defRPr sz="2900">
          <a:latin typeface="Tw Cen MT"/>
          <a:ea typeface="Tw Cen MT"/>
          <a:cs typeface="Tw Cen MT"/>
          <a:sym typeface="Tw Cen MT"/>
        </a:defRPr>
      </a:lvl1pPr>
      <a:lvl2pPr marL="671268" indent="-304555">
        <a:spcBef>
          <a:spcPts val="700"/>
        </a:spcBef>
        <a:buClr>
          <a:srgbClr val="DD8047"/>
        </a:buClr>
        <a:buSzPct val="70000"/>
        <a:buFont typeface="Wingdings"/>
        <a:buChar char=""/>
        <a:defRPr sz="2900">
          <a:latin typeface="Tw Cen MT"/>
          <a:ea typeface="Tw Cen MT"/>
          <a:cs typeface="Tw Cen MT"/>
          <a:sym typeface="Tw Cen MT"/>
        </a:defRPr>
      </a:lvl2pPr>
      <a:lvl3pPr marL="974034" indent="-288234">
        <a:spcBef>
          <a:spcPts val="700"/>
        </a:spcBef>
        <a:buClr>
          <a:srgbClr val="DD8047"/>
        </a:buClr>
        <a:buSzPct val="75000"/>
        <a:buFont typeface="Wingdings"/>
        <a:buChar char="■"/>
        <a:defRPr sz="2900">
          <a:latin typeface="Tw Cen MT"/>
          <a:ea typeface="Tw Cen MT"/>
          <a:cs typeface="Tw Cen MT"/>
          <a:sym typeface="Tw Cen MT"/>
        </a:defRPr>
      </a:lvl3pPr>
      <a:lvl4pPr marL="1474469" indent="-331469">
        <a:spcBef>
          <a:spcPts val="700"/>
        </a:spcBef>
        <a:buClr>
          <a:srgbClr val="DD8047"/>
        </a:buClr>
        <a:buSzPct val="75000"/>
        <a:buFont typeface="Wingdings"/>
        <a:buChar char="■"/>
        <a:defRPr sz="2900">
          <a:latin typeface="Tw Cen MT"/>
          <a:ea typeface="Tw Cen MT"/>
          <a:cs typeface="Tw Cen MT"/>
          <a:sym typeface="Tw Cen MT"/>
        </a:defRPr>
      </a:lvl4pPr>
      <a:lvl5pPr marL="1968500" indent="-368300">
        <a:spcBef>
          <a:spcPts val="700"/>
        </a:spcBef>
        <a:buClr>
          <a:srgbClr val="DD8047"/>
        </a:buClr>
        <a:buSzPct val="65000"/>
        <a:buFont typeface="Wingdings"/>
        <a:buChar char="■"/>
        <a:defRPr sz="2900">
          <a:latin typeface="Tw Cen MT"/>
          <a:ea typeface="Tw Cen MT"/>
          <a:cs typeface="Tw Cen MT"/>
          <a:sym typeface="Tw Cen MT"/>
        </a:defRPr>
      </a:lvl5pPr>
      <a:lvl6pPr marL="2425700" indent="-368300">
        <a:spcBef>
          <a:spcPts val="700"/>
        </a:spcBef>
        <a:buClr>
          <a:srgbClr val="DD8047"/>
        </a:buClr>
        <a:buSzPct val="65000"/>
        <a:buFont typeface="Wingdings"/>
        <a:buChar char="•"/>
        <a:defRPr sz="2900">
          <a:latin typeface="Tw Cen MT"/>
          <a:ea typeface="Tw Cen MT"/>
          <a:cs typeface="Tw Cen MT"/>
          <a:sym typeface="Tw Cen MT"/>
        </a:defRPr>
      </a:lvl6pPr>
      <a:lvl7pPr marL="2882900" indent="-368300">
        <a:spcBef>
          <a:spcPts val="700"/>
        </a:spcBef>
        <a:buClr>
          <a:srgbClr val="DD8047"/>
        </a:buClr>
        <a:buSzPct val="65000"/>
        <a:buFont typeface="Wingdings"/>
        <a:buChar char="•"/>
        <a:defRPr sz="2900">
          <a:latin typeface="Tw Cen MT"/>
          <a:ea typeface="Tw Cen MT"/>
          <a:cs typeface="Tw Cen MT"/>
          <a:sym typeface="Tw Cen MT"/>
        </a:defRPr>
      </a:lvl7pPr>
      <a:lvl8pPr marL="3340100" indent="-368300">
        <a:spcBef>
          <a:spcPts val="700"/>
        </a:spcBef>
        <a:buClr>
          <a:srgbClr val="DD8047"/>
        </a:buClr>
        <a:buSzPct val="65000"/>
        <a:buFont typeface="Wingdings"/>
        <a:buChar char="•"/>
        <a:defRPr sz="2900">
          <a:latin typeface="Tw Cen MT"/>
          <a:ea typeface="Tw Cen MT"/>
          <a:cs typeface="Tw Cen MT"/>
          <a:sym typeface="Tw Cen MT"/>
        </a:defRPr>
      </a:lvl8pPr>
      <a:lvl9pPr marL="3797300" indent="-368300">
        <a:spcBef>
          <a:spcPts val="700"/>
        </a:spcBef>
        <a:buClr>
          <a:srgbClr val="DD8047"/>
        </a:buClr>
        <a:buSzPct val="65000"/>
        <a:buFont typeface="Wingdings"/>
        <a:buChar char="•"/>
        <a:defRPr sz="2900">
          <a:latin typeface="Tw Cen MT"/>
          <a:ea typeface="Tw Cen MT"/>
          <a:cs typeface="Tw Cen MT"/>
          <a:sym typeface="Tw Cen MT"/>
        </a:defRPr>
      </a:lvl9pPr>
    </p:bodyStyle>
    <p:otherStyle>
      <a:lvl1pPr algn="ctr">
        <a:defRPr sz="2400" b="1">
          <a:solidFill>
            <a:schemeClr val="tx1"/>
          </a:solidFill>
          <a:latin typeface="+mn-lt"/>
          <a:ea typeface="+mn-ea"/>
          <a:cs typeface="+mn-cs"/>
          <a:sym typeface="Tw Cen MT"/>
        </a:defRPr>
      </a:lvl1pPr>
      <a:lvl2pPr indent="457200" algn="ctr">
        <a:defRPr sz="2400" b="1">
          <a:solidFill>
            <a:schemeClr val="tx1"/>
          </a:solidFill>
          <a:latin typeface="+mn-lt"/>
          <a:ea typeface="+mn-ea"/>
          <a:cs typeface="+mn-cs"/>
          <a:sym typeface="Tw Cen MT"/>
        </a:defRPr>
      </a:lvl2pPr>
      <a:lvl3pPr indent="914400" algn="ctr">
        <a:defRPr sz="2400" b="1">
          <a:solidFill>
            <a:schemeClr val="tx1"/>
          </a:solidFill>
          <a:latin typeface="+mn-lt"/>
          <a:ea typeface="+mn-ea"/>
          <a:cs typeface="+mn-cs"/>
          <a:sym typeface="Tw Cen MT"/>
        </a:defRPr>
      </a:lvl3pPr>
      <a:lvl4pPr indent="1371600" algn="ctr">
        <a:defRPr sz="2400" b="1">
          <a:solidFill>
            <a:schemeClr val="tx1"/>
          </a:solidFill>
          <a:latin typeface="+mn-lt"/>
          <a:ea typeface="+mn-ea"/>
          <a:cs typeface="+mn-cs"/>
          <a:sym typeface="Tw Cen MT"/>
        </a:defRPr>
      </a:lvl4pPr>
      <a:lvl5pPr indent="1828800" algn="ctr">
        <a:defRPr sz="2400" b="1">
          <a:solidFill>
            <a:schemeClr val="tx1"/>
          </a:solidFill>
          <a:latin typeface="+mn-lt"/>
          <a:ea typeface="+mn-ea"/>
          <a:cs typeface="+mn-cs"/>
          <a:sym typeface="Tw Cen MT"/>
        </a:defRPr>
      </a:lvl5pPr>
      <a:lvl6pPr algn="ctr">
        <a:defRPr sz="2400" b="1">
          <a:solidFill>
            <a:schemeClr val="tx1"/>
          </a:solidFill>
          <a:latin typeface="+mn-lt"/>
          <a:ea typeface="+mn-ea"/>
          <a:cs typeface="+mn-cs"/>
          <a:sym typeface="Tw Cen MT"/>
        </a:defRPr>
      </a:lvl6pPr>
      <a:lvl7pPr algn="ctr">
        <a:defRPr sz="2400" b="1">
          <a:solidFill>
            <a:schemeClr val="tx1"/>
          </a:solidFill>
          <a:latin typeface="+mn-lt"/>
          <a:ea typeface="+mn-ea"/>
          <a:cs typeface="+mn-cs"/>
          <a:sym typeface="Tw Cen MT"/>
        </a:defRPr>
      </a:lvl7pPr>
      <a:lvl8pPr algn="ctr">
        <a:defRPr sz="2400" b="1">
          <a:solidFill>
            <a:schemeClr val="tx1"/>
          </a:solidFill>
          <a:latin typeface="+mn-lt"/>
          <a:ea typeface="+mn-ea"/>
          <a:cs typeface="+mn-cs"/>
          <a:sym typeface="Tw Cen MT"/>
        </a:defRPr>
      </a:lvl8pPr>
      <a:lvl9pPr algn="ctr">
        <a:defRPr sz="2400" b="1">
          <a:solidFill>
            <a:schemeClr val="tx1"/>
          </a:solidFill>
          <a:latin typeface="+mn-lt"/>
          <a:ea typeface="+mn-ea"/>
          <a:cs typeface="+mn-cs"/>
          <a:sym typeface="Tw Cen M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biblehub.com/jeremiah/9-24.ht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58" name="Shape 58"/>
          <p:cNvSpPr>
            <a:spLocks noGrp="1"/>
          </p:cNvSpPr>
          <p:nvPr>
            <p:ph type="title" idx="4294967295"/>
          </p:nvPr>
        </p:nvSpPr>
        <p:spPr>
          <a:xfrm>
            <a:off x="2362200" y="4038600"/>
            <a:ext cx="6477000" cy="1828800"/>
          </a:xfrm>
          <a:prstGeom prst="rect">
            <a:avLst/>
          </a:prstGeom>
        </p:spPr>
        <p:txBody>
          <a:bodyPr lIns="0" tIns="0" rIns="0" bIns="0" anchor="b">
            <a:normAutofit/>
          </a:bodyPr>
          <a:lstStyle>
            <a:lvl1pPr>
              <a:defRPr b="1">
                <a:solidFill>
                  <a:srgbClr val="FFFF00"/>
                </a:solidFill>
                <a:effectLst>
                  <a:outerShdw blurRad="12700" dist="25400" dir="2700000" rotWithShape="0">
                    <a:srgbClr val="000000"/>
                  </a:outerShdw>
                </a:effectLst>
              </a:defRPr>
            </a:lvl1pPr>
          </a:lstStyle>
          <a:p>
            <a:pPr lvl="0">
              <a:defRPr sz="1800" b="0">
                <a:solidFill>
                  <a:srgbClr val="000000"/>
                </a:solidFill>
                <a:effectLst/>
              </a:defRPr>
            </a:pPr>
            <a:r>
              <a:rPr sz="4400" b="1">
                <a:solidFill>
                  <a:srgbClr val="FFFF00"/>
                </a:solidFill>
                <a:effectLst>
                  <a:outerShdw blurRad="12700" dist="25400" dir="2700000" rotWithShape="0">
                    <a:srgbClr val="000000"/>
                  </a:outerShdw>
                </a:effectLst>
              </a:rPr>
              <a:t>THE LORD JESUS</a:t>
            </a:r>
          </a:p>
        </p:txBody>
      </p:sp>
      <p:sp>
        <p:nvSpPr>
          <p:cNvPr id="59" name="Shape 59"/>
          <p:cNvSpPr>
            <a:spLocks noGrp="1"/>
          </p:cNvSpPr>
          <p:nvPr>
            <p:ph type="body" idx="4294967295"/>
          </p:nvPr>
        </p:nvSpPr>
        <p:spPr>
          <a:xfrm>
            <a:off x="2362200" y="6049966"/>
            <a:ext cx="6705600" cy="685801"/>
          </a:xfrm>
          <a:prstGeom prst="rect">
            <a:avLst/>
          </a:prstGeom>
        </p:spPr>
        <p:txBody>
          <a:bodyPr lIns="0" tIns="0" rIns="0" bIns="0" anchor="ctr">
            <a:normAutofit/>
          </a:bodyPr>
          <a:lstStyle/>
          <a:p>
            <a:pPr marL="0" lvl="0" indent="0">
              <a:buSzTx/>
              <a:buNone/>
              <a:defRPr sz="2600">
                <a:solidFill>
                  <a:srgbClr val="FFFFFF"/>
                </a:solidFill>
              </a:defRPr>
            </a:pPr>
            <a:endParaRPr/>
          </a:p>
        </p:txBody>
      </p:sp>
    </p:spTree>
    <p:extLst>
      <p:ext uri="{BB962C8B-B14F-4D97-AF65-F5344CB8AC3E}">
        <p14:creationId xmlns:p14="http://schemas.microsoft.com/office/powerpoint/2010/main" val="238288226"/>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a:spLocks noGrp="1"/>
          </p:cNvSpPr>
          <p:nvPr>
            <p:ph type="title" idx="4294967295"/>
          </p:nvPr>
        </p:nvSpPr>
        <p:spPr>
          <a:xfrm>
            <a:off x="612775" y="228600"/>
            <a:ext cx="8153400" cy="990600"/>
          </a:xfrm>
          <a:prstGeom prst="rect">
            <a:avLst/>
          </a:prstGeom>
        </p:spPr>
        <p:txBody>
          <a:bodyPr lIns="0" tIns="0" rIns="0" bIns="0">
            <a:normAutofit/>
          </a:bodyPr>
          <a:lstStyle>
            <a:lvl1pPr algn="ctr">
              <a:defRPr sz="4800">
                <a:solidFill>
                  <a:srgbClr val="C00000"/>
                </a:solidFill>
              </a:defRPr>
            </a:lvl1pPr>
          </a:lstStyle>
          <a:p>
            <a:pPr lvl="0">
              <a:defRPr sz="1800">
                <a:solidFill>
                  <a:srgbClr val="000000"/>
                </a:solidFill>
              </a:defRPr>
            </a:pPr>
            <a:r>
              <a:rPr sz="4800">
                <a:solidFill>
                  <a:srgbClr val="C00000"/>
                </a:solidFill>
              </a:rPr>
              <a:t>Jesus Identified With YHWH</a:t>
            </a:r>
          </a:p>
        </p:txBody>
      </p:sp>
      <p:sp>
        <p:nvSpPr>
          <p:cNvPr id="86" name="Shape 86"/>
          <p:cNvSpPr>
            <a:spLocks noGrp="1"/>
          </p:cNvSpPr>
          <p:nvPr>
            <p:ph type="body" idx="4294967295"/>
          </p:nvPr>
        </p:nvSpPr>
        <p:spPr>
          <a:xfrm>
            <a:off x="612775" y="1600200"/>
            <a:ext cx="8153400" cy="4495800"/>
          </a:xfrm>
          <a:prstGeom prst="rect">
            <a:avLst/>
          </a:prstGeom>
        </p:spPr>
        <p:txBody>
          <a:bodyPr lIns="0" tIns="0" rIns="0" bIns="0">
            <a:normAutofit fontScale="85000" lnSpcReduction="10000"/>
          </a:bodyPr>
          <a:lstStyle/>
          <a:p>
            <a:pPr marL="486228" lvl="0" indent="-486228">
              <a:lnSpc>
                <a:spcPct val="90000"/>
              </a:lnSpc>
              <a:buChar char="◻"/>
              <a:defRPr sz="1800"/>
            </a:pPr>
            <a:r>
              <a:rPr sz="3200" b="1">
                <a:solidFill>
                  <a:srgbClr val="0070C0"/>
                </a:solidFill>
                <a:effectLst>
                  <a:outerShdw blurRad="12700" dist="25400" dir="2700000" rotWithShape="0">
                    <a:srgbClr val="DDDDDD"/>
                  </a:outerShdw>
                </a:effectLst>
              </a:rPr>
              <a:t>Romans 10:13 </a:t>
            </a:r>
            <a:r>
              <a:rPr sz="3200"/>
              <a:t>For "everyone who calls on the name of the Lord will be saved.“</a:t>
            </a:r>
          </a:p>
          <a:p>
            <a:pPr lvl="0">
              <a:lnSpc>
                <a:spcPct val="90000"/>
              </a:lnSpc>
              <a:buChar char="◻"/>
              <a:defRPr sz="1800"/>
            </a:pPr>
            <a:endParaRPr sz="3200"/>
          </a:p>
          <a:p>
            <a:pPr marL="486228" lvl="0" indent="-486228">
              <a:lnSpc>
                <a:spcPct val="90000"/>
              </a:lnSpc>
              <a:buChar char="◻"/>
              <a:defRPr sz="1800"/>
            </a:pPr>
            <a:r>
              <a:rPr sz="3200" b="1">
                <a:solidFill>
                  <a:srgbClr val="0070C0"/>
                </a:solidFill>
                <a:effectLst>
                  <a:outerShdw blurRad="12700" dist="25400" dir="2700000" rotWithShape="0">
                    <a:srgbClr val="DDDDDD"/>
                  </a:outerShdw>
                </a:effectLst>
              </a:rPr>
              <a:t>Joel 2:32 </a:t>
            </a:r>
            <a:r>
              <a:rPr sz="3200"/>
              <a:t>And it shall come to pass that everyone who calls on the name of the LORD shall be saved. For in Mount Zion and in Jerusalem there shall be those who escape, as the LORD has said, and among the survivors shall be those whom the LORD calls.</a:t>
            </a:r>
          </a:p>
        </p:txBody>
      </p:sp>
    </p:spTree>
    <p:extLst>
      <p:ext uri="{BB962C8B-B14F-4D97-AF65-F5344CB8AC3E}">
        <p14:creationId xmlns:p14="http://schemas.microsoft.com/office/powerpoint/2010/main" val="2037112172"/>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86">
                                            <p:bg/>
                                          </p:spTgt>
                                        </p:tgtEl>
                                        <p:attrNameLst>
                                          <p:attrName>style.visibility</p:attrName>
                                        </p:attrNameLst>
                                      </p:cBhvr>
                                      <p:to>
                                        <p:strVal val="visible"/>
                                      </p:to>
                                    </p:set>
                                    <p:animEffect transition="in" filter="fade">
                                      <p:cBhvr>
                                        <p:cTn id="7" dur="2000"/>
                                        <p:tgtEl>
                                          <p:spTgt spid="86">
                                            <p:bg/>
                                          </p:spTgt>
                                        </p:tgtEl>
                                      </p:cBhvr>
                                    </p:animEffect>
                                  </p:childTnLst>
                                </p:cTn>
                              </p:par>
                              <p:par>
                                <p:cTn id="8" presetID="10" presetClass="entr" presetSubtype="0" fill="hold" grpId="0">
                                  <p:stCondLst>
                                    <p:cond delay="0"/>
                                  </p:stCondLst>
                                  <p:iterate>
                                    <p:tmAbs val="0"/>
                                  </p:iterate>
                                  <p:childTnLst>
                                    <p:set>
                                      <p:cBhvr>
                                        <p:cTn id="9" fill="hold"/>
                                        <p:tgtEl>
                                          <p:spTgt spid="86">
                                            <p:txEl>
                                              <p:pRg st="0" end="0"/>
                                            </p:txEl>
                                          </p:spTgt>
                                        </p:tgtEl>
                                        <p:attrNameLst>
                                          <p:attrName>style.visibility</p:attrName>
                                        </p:attrNameLst>
                                      </p:cBhvr>
                                      <p:to>
                                        <p:strVal val="visible"/>
                                      </p:to>
                                    </p:set>
                                    <p:animEffect transition="in" filter="fade">
                                      <p:cBhvr>
                                        <p:cTn id="10" dur="2000"/>
                                        <p:tgtEl>
                                          <p:spTgt spid="86">
                                            <p:txEl>
                                              <p:pRg st="0" end="0"/>
                                            </p:txEl>
                                          </p:spTgt>
                                        </p:tgtEl>
                                      </p:cBhvr>
                                    </p:animEffect>
                                  </p:childTnLst>
                                </p:cTn>
                              </p:par>
                            </p:childTnLst>
                          </p:cTn>
                        </p:par>
                        <p:par>
                          <p:cTn id="11" fill="hold">
                            <p:stCondLst>
                              <p:cond delay="2000"/>
                            </p:stCondLst>
                            <p:childTnLst>
                              <p:par>
                                <p:cTn id="12" presetID="10" presetClass="entr" presetSubtype="0" fill="hold" grpId="0" nodeType="afterEffect">
                                  <p:stCondLst>
                                    <p:cond delay="0"/>
                                  </p:stCondLst>
                                  <p:iterate>
                                    <p:tmAbs val="0"/>
                                  </p:iterate>
                                  <p:childTnLst>
                                    <p:set>
                                      <p:cBhvr>
                                        <p:cTn id="13" fill="hold"/>
                                        <p:tgtEl>
                                          <p:spTgt spid="86">
                                            <p:txEl>
                                              <p:pRg st="1" end="1"/>
                                            </p:txEl>
                                          </p:spTgt>
                                        </p:tgtEl>
                                        <p:attrNameLst>
                                          <p:attrName>style.visibility</p:attrName>
                                        </p:attrNameLst>
                                      </p:cBhvr>
                                      <p:to>
                                        <p:strVal val="visible"/>
                                      </p:to>
                                    </p:set>
                                    <p:animEffect transition="in" filter="fade">
                                      <p:cBhvr>
                                        <p:cTn id="14" dur="2000"/>
                                        <p:tgtEl>
                                          <p:spTgt spid="8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iterate>
                                    <p:tmAbs val="0"/>
                                  </p:iterate>
                                  <p:childTnLst>
                                    <p:set>
                                      <p:cBhvr>
                                        <p:cTn id="18" fill="hold"/>
                                        <p:tgtEl>
                                          <p:spTgt spid="86">
                                            <p:txEl>
                                              <p:pRg st="2" end="2"/>
                                            </p:txEl>
                                          </p:spTgt>
                                        </p:tgtEl>
                                        <p:attrNameLst>
                                          <p:attrName>style.visibility</p:attrName>
                                        </p:attrNameLst>
                                      </p:cBhvr>
                                      <p:to>
                                        <p:strVal val="visible"/>
                                      </p:to>
                                    </p:set>
                                    <p:animEffect transition="in" filter="fade">
                                      <p:cBhvr>
                                        <p:cTn id="19" dur="2000"/>
                                        <p:tgtEl>
                                          <p:spTgt spid="8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build="p"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p:cNvSpPr>
          <p:nvPr>
            <p:ph type="title" idx="4294967295"/>
          </p:nvPr>
        </p:nvSpPr>
        <p:spPr>
          <a:xfrm>
            <a:off x="612775" y="228600"/>
            <a:ext cx="8153400" cy="990600"/>
          </a:xfrm>
          <a:prstGeom prst="rect">
            <a:avLst/>
          </a:prstGeom>
        </p:spPr>
        <p:txBody>
          <a:bodyPr lIns="0" tIns="0" rIns="0" bIns="0">
            <a:normAutofit/>
          </a:bodyPr>
          <a:lstStyle>
            <a:lvl1pPr algn="ctr">
              <a:defRPr sz="4800">
                <a:solidFill>
                  <a:srgbClr val="C00000"/>
                </a:solidFill>
              </a:defRPr>
            </a:lvl1pPr>
          </a:lstStyle>
          <a:p>
            <a:pPr lvl="0">
              <a:defRPr sz="1800">
                <a:solidFill>
                  <a:srgbClr val="000000"/>
                </a:solidFill>
              </a:defRPr>
            </a:pPr>
            <a:r>
              <a:rPr sz="4800">
                <a:solidFill>
                  <a:srgbClr val="C00000"/>
                </a:solidFill>
              </a:rPr>
              <a:t>Jesus Identified With YHWH</a:t>
            </a:r>
          </a:p>
        </p:txBody>
      </p:sp>
      <p:sp>
        <p:nvSpPr>
          <p:cNvPr id="89" name="Shape 89"/>
          <p:cNvSpPr>
            <a:spLocks noGrp="1"/>
          </p:cNvSpPr>
          <p:nvPr>
            <p:ph type="body" idx="4294967295"/>
          </p:nvPr>
        </p:nvSpPr>
        <p:spPr>
          <a:xfrm>
            <a:off x="612775" y="1600200"/>
            <a:ext cx="8153400" cy="4495800"/>
          </a:xfrm>
          <a:prstGeom prst="rect">
            <a:avLst/>
          </a:prstGeom>
        </p:spPr>
        <p:txBody>
          <a:bodyPr lIns="0" tIns="0" rIns="0" bIns="0">
            <a:normAutofit fontScale="92500"/>
          </a:bodyPr>
          <a:lstStyle/>
          <a:p>
            <a:pPr marL="486228" lvl="0" indent="-486228">
              <a:buChar char="◻"/>
              <a:defRPr sz="1800"/>
            </a:pPr>
            <a:r>
              <a:rPr sz="3200" b="1">
                <a:solidFill>
                  <a:srgbClr val="0070C0"/>
                </a:solidFill>
                <a:effectLst>
                  <a:outerShdw blurRad="12700" dist="25400" dir="2700000" rotWithShape="0">
                    <a:srgbClr val="DDDDDD"/>
                  </a:outerShdw>
                </a:effectLst>
              </a:rPr>
              <a:t>Philippians 2:9 </a:t>
            </a:r>
            <a:r>
              <a:rPr sz="3200"/>
              <a:t>Therefore God has highly exalted him and bestowed on him the name that is above every name,</a:t>
            </a:r>
            <a:r>
              <a:rPr sz="3200">
                <a:solidFill>
                  <a:srgbClr val="0070C0"/>
                </a:solidFill>
              </a:rPr>
              <a:t> </a:t>
            </a:r>
            <a:r>
              <a:rPr sz="3200" b="1">
                <a:solidFill>
                  <a:srgbClr val="0070C0"/>
                </a:solidFill>
                <a:effectLst>
                  <a:outerShdw blurRad="12700" dist="25400" dir="2700000" rotWithShape="0">
                    <a:srgbClr val="DDDDDD"/>
                  </a:outerShdw>
                </a:effectLst>
              </a:rPr>
              <a:t>10</a:t>
            </a:r>
            <a:r>
              <a:rPr sz="3200">
                <a:solidFill>
                  <a:srgbClr val="0070C0"/>
                </a:solidFill>
              </a:rPr>
              <a:t> </a:t>
            </a:r>
            <a:r>
              <a:rPr sz="3200"/>
              <a:t>so that at the name of Jesus every knee should bow, in heaven and on earth and under the earth,</a:t>
            </a:r>
            <a:r>
              <a:rPr sz="3200" baseline="30000"/>
              <a:t> </a:t>
            </a:r>
            <a:r>
              <a:rPr sz="3200" b="1" baseline="30000">
                <a:solidFill>
                  <a:srgbClr val="0070C0"/>
                </a:solidFill>
                <a:effectLst>
                  <a:outerShdw blurRad="12700" dist="25400" dir="2700000" rotWithShape="0">
                    <a:srgbClr val="DDDDDD"/>
                  </a:outerShdw>
                </a:effectLst>
              </a:rPr>
              <a:t>11</a:t>
            </a:r>
            <a:r>
              <a:rPr sz="3200"/>
              <a:t> and every tongue confess that Jesus Christ is Lord, to the glory of God the Father.</a:t>
            </a:r>
          </a:p>
        </p:txBody>
      </p:sp>
    </p:spTree>
    <p:extLst>
      <p:ext uri="{BB962C8B-B14F-4D97-AF65-F5344CB8AC3E}">
        <p14:creationId xmlns:p14="http://schemas.microsoft.com/office/powerpoint/2010/main" val="3185821924"/>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89">
                                            <p:bg/>
                                          </p:spTgt>
                                        </p:tgtEl>
                                        <p:attrNameLst>
                                          <p:attrName>style.visibility</p:attrName>
                                        </p:attrNameLst>
                                      </p:cBhvr>
                                      <p:to>
                                        <p:strVal val="visible"/>
                                      </p:to>
                                    </p:set>
                                    <p:animEffect transition="in" filter="fade">
                                      <p:cBhvr>
                                        <p:cTn id="7" dur="2000"/>
                                        <p:tgtEl>
                                          <p:spTgt spid="89">
                                            <p:bg/>
                                          </p:spTgt>
                                        </p:tgtEl>
                                      </p:cBhvr>
                                    </p:animEffect>
                                  </p:childTnLst>
                                </p:cTn>
                              </p:par>
                              <p:par>
                                <p:cTn id="8" presetID="10" presetClass="entr" presetSubtype="0" fill="hold" grpId="0">
                                  <p:stCondLst>
                                    <p:cond delay="0"/>
                                  </p:stCondLst>
                                  <p:iterate>
                                    <p:tmAbs val="0"/>
                                  </p:iterate>
                                  <p:childTnLst>
                                    <p:set>
                                      <p:cBhvr>
                                        <p:cTn id="9" fill="hold"/>
                                        <p:tgtEl>
                                          <p:spTgt spid="89">
                                            <p:txEl>
                                              <p:pRg st="0" end="0"/>
                                            </p:txEl>
                                          </p:spTgt>
                                        </p:tgtEl>
                                        <p:attrNameLst>
                                          <p:attrName>style.visibility</p:attrName>
                                        </p:attrNameLst>
                                      </p:cBhvr>
                                      <p:to>
                                        <p:strVal val="visible"/>
                                      </p:to>
                                    </p:set>
                                    <p:animEffect transition="in" filter="fade">
                                      <p:cBhvr>
                                        <p:cTn id="10" dur="2000"/>
                                        <p:tgtEl>
                                          <p:spTgt spid="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build="p"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Shape 91"/>
          <p:cNvSpPr>
            <a:spLocks noGrp="1"/>
          </p:cNvSpPr>
          <p:nvPr>
            <p:ph type="title" idx="4294967295"/>
          </p:nvPr>
        </p:nvSpPr>
        <p:spPr>
          <a:xfrm>
            <a:off x="612775" y="228600"/>
            <a:ext cx="8153400" cy="990600"/>
          </a:xfrm>
          <a:prstGeom prst="rect">
            <a:avLst/>
          </a:prstGeom>
        </p:spPr>
        <p:txBody>
          <a:bodyPr lIns="0" tIns="0" rIns="0" bIns="0">
            <a:normAutofit/>
          </a:bodyPr>
          <a:lstStyle>
            <a:lvl1pPr algn="ctr">
              <a:defRPr sz="4800">
                <a:solidFill>
                  <a:srgbClr val="C00000"/>
                </a:solidFill>
              </a:defRPr>
            </a:lvl1pPr>
          </a:lstStyle>
          <a:p>
            <a:pPr lvl="0">
              <a:defRPr sz="1800">
                <a:solidFill>
                  <a:srgbClr val="000000"/>
                </a:solidFill>
              </a:defRPr>
            </a:pPr>
            <a:r>
              <a:rPr sz="4800">
                <a:solidFill>
                  <a:srgbClr val="C00000"/>
                </a:solidFill>
              </a:rPr>
              <a:t>Jesus Identified With YHWH</a:t>
            </a:r>
          </a:p>
        </p:txBody>
      </p:sp>
      <p:sp>
        <p:nvSpPr>
          <p:cNvPr id="92" name="Shape 92"/>
          <p:cNvSpPr>
            <a:spLocks noGrp="1"/>
          </p:cNvSpPr>
          <p:nvPr>
            <p:ph type="body" idx="4294967295"/>
          </p:nvPr>
        </p:nvSpPr>
        <p:spPr>
          <a:xfrm>
            <a:off x="612775" y="1600200"/>
            <a:ext cx="8153400" cy="4495800"/>
          </a:xfrm>
          <a:prstGeom prst="rect">
            <a:avLst/>
          </a:prstGeom>
        </p:spPr>
        <p:txBody>
          <a:bodyPr lIns="0" tIns="0" rIns="0" bIns="0">
            <a:normAutofit fontScale="85000" lnSpcReduction="10000"/>
          </a:bodyPr>
          <a:lstStyle/>
          <a:p>
            <a:pPr marL="486228" lvl="0" indent="-486228">
              <a:buChar char="◻"/>
              <a:defRPr sz="1800"/>
            </a:pPr>
            <a:r>
              <a:rPr sz="3200" b="1">
                <a:solidFill>
                  <a:srgbClr val="0070C0"/>
                </a:solidFill>
                <a:effectLst>
                  <a:outerShdw blurRad="12700" dist="25400" dir="2700000" rotWithShape="0">
                    <a:srgbClr val="DDDDDD"/>
                  </a:outerShdw>
                </a:effectLst>
              </a:rPr>
              <a:t>Isaiah 45:23 </a:t>
            </a:r>
            <a:r>
              <a:rPr sz="3200"/>
              <a:t>By myself I have sworn; from my mouth has gone out in righteousness a word that shall not return: 'To me every knee shall bow, every tongue shall swear allegiance.'</a:t>
            </a:r>
            <a:r>
              <a:rPr sz="3200" baseline="30000"/>
              <a:t> </a:t>
            </a:r>
            <a:r>
              <a:rPr sz="3200" b="1" baseline="30000">
                <a:solidFill>
                  <a:srgbClr val="0070C0"/>
                </a:solidFill>
                <a:effectLst>
                  <a:outerShdw blurRad="12700" dist="25400" dir="2700000" rotWithShape="0">
                    <a:srgbClr val="DDDDDD"/>
                  </a:outerShdw>
                </a:effectLst>
              </a:rPr>
              <a:t>24</a:t>
            </a:r>
            <a:r>
              <a:rPr sz="3200"/>
              <a:t> "Only in the LORD, it shall be said of me, are righteousness and strength; to him shall come and be ashamed all who were incensed against him.</a:t>
            </a:r>
            <a:r>
              <a:rPr sz="3200" baseline="30000"/>
              <a:t> </a:t>
            </a:r>
            <a:r>
              <a:rPr sz="3200" b="1" baseline="30000">
                <a:solidFill>
                  <a:srgbClr val="0070C0"/>
                </a:solidFill>
                <a:effectLst>
                  <a:outerShdw blurRad="12700" dist="25400" dir="2700000" rotWithShape="0">
                    <a:srgbClr val="DDDDDD"/>
                  </a:outerShdw>
                </a:effectLst>
              </a:rPr>
              <a:t>25</a:t>
            </a:r>
            <a:r>
              <a:rPr sz="3200"/>
              <a:t> In the LORD all the offspring of Israel shall be justified and shall glory."</a:t>
            </a:r>
          </a:p>
        </p:txBody>
      </p:sp>
    </p:spTree>
    <p:extLst>
      <p:ext uri="{BB962C8B-B14F-4D97-AF65-F5344CB8AC3E}">
        <p14:creationId xmlns:p14="http://schemas.microsoft.com/office/powerpoint/2010/main" val="1444313940"/>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92">
                                            <p:bg/>
                                          </p:spTgt>
                                        </p:tgtEl>
                                        <p:attrNameLst>
                                          <p:attrName>style.visibility</p:attrName>
                                        </p:attrNameLst>
                                      </p:cBhvr>
                                      <p:to>
                                        <p:strVal val="visible"/>
                                      </p:to>
                                    </p:set>
                                    <p:animEffect transition="in" filter="fade">
                                      <p:cBhvr>
                                        <p:cTn id="7" dur="2000"/>
                                        <p:tgtEl>
                                          <p:spTgt spid="92">
                                            <p:bg/>
                                          </p:spTgt>
                                        </p:tgtEl>
                                      </p:cBhvr>
                                    </p:animEffect>
                                  </p:childTnLst>
                                </p:cTn>
                              </p:par>
                              <p:par>
                                <p:cTn id="8" presetID="10" presetClass="entr" presetSubtype="0" fill="hold" grpId="0">
                                  <p:stCondLst>
                                    <p:cond delay="0"/>
                                  </p:stCondLst>
                                  <p:iterate>
                                    <p:tmAbs val="0"/>
                                  </p:iterate>
                                  <p:childTnLst>
                                    <p:set>
                                      <p:cBhvr>
                                        <p:cTn id="9" fill="hold"/>
                                        <p:tgtEl>
                                          <p:spTgt spid="92">
                                            <p:txEl>
                                              <p:pRg st="0" end="0"/>
                                            </p:txEl>
                                          </p:spTgt>
                                        </p:tgtEl>
                                        <p:attrNameLst>
                                          <p:attrName>style.visibility</p:attrName>
                                        </p:attrNameLst>
                                      </p:cBhvr>
                                      <p:to>
                                        <p:strVal val="visible"/>
                                      </p:to>
                                    </p:set>
                                    <p:animEffect transition="in" filter="fade">
                                      <p:cBhvr>
                                        <p:cTn id="10" dur="2000"/>
                                        <p:tgtEl>
                                          <p:spTgt spid="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build="p"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p:cNvSpPr>
          <p:nvPr>
            <p:ph type="title" idx="4294967295"/>
          </p:nvPr>
        </p:nvSpPr>
        <p:spPr>
          <a:xfrm>
            <a:off x="612775" y="228600"/>
            <a:ext cx="8153400" cy="990600"/>
          </a:xfrm>
          <a:prstGeom prst="rect">
            <a:avLst/>
          </a:prstGeom>
        </p:spPr>
        <p:txBody>
          <a:bodyPr lIns="0" tIns="0" rIns="0" bIns="0">
            <a:normAutofit/>
          </a:bodyPr>
          <a:lstStyle>
            <a:lvl1pPr algn="ctr">
              <a:defRPr sz="4800">
                <a:solidFill>
                  <a:srgbClr val="C00000"/>
                </a:solidFill>
              </a:defRPr>
            </a:lvl1pPr>
          </a:lstStyle>
          <a:p>
            <a:pPr lvl="0">
              <a:defRPr sz="1800">
                <a:solidFill>
                  <a:srgbClr val="000000"/>
                </a:solidFill>
              </a:defRPr>
            </a:pPr>
            <a:r>
              <a:rPr sz="4800">
                <a:solidFill>
                  <a:srgbClr val="C00000"/>
                </a:solidFill>
              </a:rPr>
              <a:t>Jesus is Lord in Christian Life</a:t>
            </a:r>
          </a:p>
        </p:txBody>
      </p:sp>
      <p:sp>
        <p:nvSpPr>
          <p:cNvPr id="95" name="Shape 95"/>
          <p:cNvSpPr>
            <a:spLocks noGrp="1"/>
          </p:cNvSpPr>
          <p:nvPr>
            <p:ph type="body" idx="4294967295"/>
          </p:nvPr>
        </p:nvSpPr>
        <p:spPr>
          <a:xfrm>
            <a:off x="612775" y="1600200"/>
            <a:ext cx="8153400" cy="4495800"/>
          </a:xfrm>
          <a:prstGeom prst="rect">
            <a:avLst/>
          </a:prstGeom>
        </p:spPr>
        <p:txBody>
          <a:bodyPr lIns="0" tIns="0" rIns="0" bIns="0">
            <a:normAutofit fontScale="92500"/>
          </a:bodyPr>
          <a:lstStyle/>
          <a:p>
            <a:pPr marL="486228" lvl="0" indent="-486228">
              <a:buChar char="◻"/>
              <a:defRPr sz="1800"/>
            </a:pPr>
            <a:r>
              <a:rPr sz="3200" b="1">
                <a:solidFill>
                  <a:srgbClr val="0070C0"/>
                </a:solidFill>
                <a:effectLst>
                  <a:outerShdw blurRad="12700" dist="25400" dir="2700000" rotWithShape="0">
                    <a:srgbClr val="DDDDDD"/>
                  </a:outerShdw>
                </a:effectLst>
              </a:rPr>
              <a:t>Romans 14:7 </a:t>
            </a:r>
            <a:r>
              <a:rPr sz="3200"/>
              <a:t>For none of us lives to himself, and none of us dies to himself.</a:t>
            </a:r>
            <a:r>
              <a:rPr sz="3200" baseline="30000"/>
              <a:t> </a:t>
            </a:r>
            <a:r>
              <a:rPr sz="3200" b="1" baseline="30000">
                <a:solidFill>
                  <a:srgbClr val="0070C0"/>
                </a:solidFill>
                <a:effectLst>
                  <a:outerShdw blurRad="12700" dist="25400" dir="2700000" rotWithShape="0">
                    <a:srgbClr val="DDDDDD"/>
                  </a:outerShdw>
                </a:effectLst>
              </a:rPr>
              <a:t>8</a:t>
            </a:r>
            <a:r>
              <a:rPr sz="3200"/>
              <a:t> If we live, we live to the Lord, and if we die, we die to the Lord. So then, whether we live or whether we die, we are the Lord's.</a:t>
            </a:r>
            <a:r>
              <a:rPr sz="3200" baseline="30000"/>
              <a:t> </a:t>
            </a:r>
            <a:r>
              <a:rPr sz="3200" b="1" baseline="30000">
                <a:solidFill>
                  <a:srgbClr val="0070C0"/>
                </a:solidFill>
                <a:effectLst>
                  <a:outerShdw blurRad="12700" dist="25400" dir="2700000" rotWithShape="0">
                    <a:srgbClr val="DDDDDD"/>
                  </a:outerShdw>
                </a:effectLst>
              </a:rPr>
              <a:t>9</a:t>
            </a:r>
            <a:r>
              <a:rPr sz="3200"/>
              <a:t> For to this end Christ died and lived again, that he might be Lord both of the dead and of the living.</a:t>
            </a:r>
          </a:p>
        </p:txBody>
      </p:sp>
    </p:spTree>
    <p:extLst>
      <p:ext uri="{BB962C8B-B14F-4D97-AF65-F5344CB8AC3E}">
        <p14:creationId xmlns:p14="http://schemas.microsoft.com/office/powerpoint/2010/main" val="1486011889"/>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95">
                                            <p:bg/>
                                          </p:spTgt>
                                        </p:tgtEl>
                                        <p:attrNameLst>
                                          <p:attrName>style.visibility</p:attrName>
                                        </p:attrNameLst>
                                      </p:cBhvr>
                                      <p:to>
                                        <p:strVal val="visible"/>
                                      </p:to>
                                    </p:set>
                                    <p:animEffect transition="in" filter="fade">
                                      <p:cBhvr>
                                        <p:cTn id="7" dur="2000"/>
                                        <p:tgtEl>
                                          <p:spTgt spid="95">
                                            <p:bg/>
                                          </p:spTgt>
                                        </p:tgtEl>
                                      </p:cBhvr>
                                    </p:animEffect>
                                  </p:childTnLst>
                                </p:cTn>
                              </p:par>
                              <p:par>
                                <p:cTn id="8" presetID="10" presetClass="entr" presetSubtype="0" fill="hold" grpId="0">
                                  <p:stCondLst>
                                    <p:cond delay="0"/>
                                  </p:stCondLst>
                                  <p:iterate>
                                    <p:tmAbs val="0"/>
                                  </p:iterate>
                                  <p:childTnLst>
                                    <p:set>
                                      <p:cBhvr>
                                        <p:cTn id="9" fill="hold"/>
                                        <p:tgtEl>
                                          <p:spTgt spid="95">
                                            <p:txEl>
                                              <p:pRg st="0" end="0"/>
                                            </p:txEl>
                                          </p:spTgt>
                                        </p:tgtEl>
                                        <p:attrNameLst>
                                          <p:attrName>style.visibility</p:attrName>
                                        </p:attrNameLst>
                                      </p:cBhvr>
                                      <p:to>
                                        <p:strVal val="visible"/>
                                      </p:to>
                                    </p:set>
                                    <p:animEffect transition="in" filter="fade">
                                      <p:cBhvr>
                                        <p:cTn id="10" dur="2000"/>
                                        <p:tgtEl>
                                          <p:spTgt spid="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build="p"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hape 97"/>
          <p:cNvSpPr>
            <a:spLocks noGrp="1"/>
          </p:cNvSpPr>
          <p:nvPr>
            <p:ph type="title" idx="4294967295"/>
          </p:nvPr>
        </p:nvSpPr>
        <p:spPr>
          <a:xfrm>
            <a:off x="612775" y="228600"/>
            <a:ext cx="8153400" cy="990600"/>
          </a:xfrm>
          <a:prstGeom prst="rect">
            <a:avLst/>
          </a:prstGeom>
        </p:spPr>
        <p:txBody>
          <a:bodyPr lIns="0" tIns="0" rIns="0" bIns="0">
            <a:normAutofit/>
          </a:bodyPr>
          <a:lstStyle>
            <a:lvl1pPr algn="ctr">
              <a:defRPr sz="4800">
                <a:solidFill>
                  <a:srgbClr val="C00000"/>
                </a:solidFill>
              </a:defRPr>
            </a:lvl1pPr>
          </a:lstStyle>
          <a:p>
            <a:pPr lvl="0">
              <a:defRPr sz="1800">
                <a:solidFill>
                  <a:srgbClr val="000000"/>
                </a:solidFill>
              </a:defRPr>
            </a:pPr>
            <a:r>
              <a:rPr sz="4800">
                <a:solidFill>
                  <a:srgbClr val="C00000"/>
                </a:solidFill>
              </a:rPr>
              <a:t>Jesus is Lord in Christian Life</a:t>
            </a:r>
          </a:p>
        </p:txBody>
      </p:sp>
      <p:sp>
        <p:nvSpPr>
          <p:cNvPr id="98" name="Shape 98"/>
          <p:cNvSpPr>
            <a:spLocks noGrp="1"/>
          </p:cNvSpPr>
          <p:nvPr>
            <p:ph type="body" idx="4294967295"/>
          </p:nvPr>
        </p:nvSpPr>
        <p:spPr>
          <a:xfrm>
            <a:off x="612775" y="1600200"/>
            <a:ext cx="8153400" cy="4495800"/>
          </a:xfrm>
          <a:prstGeom prst="rect">
            <a:avLst/>
          </a:prstGeom>
        </p:spPr>
        <p:txBody>
          <a:bodyPr lIns="0" tIns="0" rIns="0" bIns="0">
            <a:normAutofit lnSpcReduction="10000"/>
          </a:bodyPr>
          <a:lstStyle/>
          <a:p>
            <a:pPr marL="486228" lvl="0" indent="-486228">
              <a:buChar char="◻"/>
              <a:defRPr sz="1800"/>
            </a:pPr>
            <a:r>
              <a:rPr sz="3200" b="1">
                <a:solidFill>
                  <a:srgbClr val="0070C0"/>
                </a:solidFill>
                <a:effectLst>
                  <a:outerShdw blurRad="12700" dist="25400" dir="2700000" rotWithShape="0">
                    <a:srgbClr val="DDDDDD"/>
                  </a:outerShdw>
                </a:effectLst>
              </a:rPr>
              <a:t>Romans 16:1 </a:t>
            </a:r>
            <a:r>
              <a:rPr sz="3200"/>
              <a:t>I commend to you our sister Phoebe, a servant of the church at Cenchreae,</a:t>
            </a:r>
            <a:r>
              <a:rPr sz="3200" b="1" baseline="30000">
                <a:solidFill>
                  <a:srgbClr val="C00000"/>
                </a:solidFill>
              </a:rPr>
              <a:t> </a:t>
            </a:r>
            <a:r>
              <a:rPr sz="3200" b="1" baseline="30000">
                <a:solidFill>
                  <a:srgbClr val="0070C0"/>
                </a:solidFill>
              </a:rPr>
              <a:t>2</a:t>
            </a:r>
            <a:r>
              <a:rPr sz="3200" b="1">
                <a:solidFill>
                  <a:srgbClr val="C00000"/>
                </a:solidFill>
              </a:rPr>
              <a:t> </a:t>
            </a:r>
            <a:r>
              <a:rPr sz="3200"/>
              <a:t>that you may welcome her in the Lord in a way worthy of the saints, and help her in whatever she may need from you, for she has been a patron of many and of myself as well.</a:t>
            </a:r>
          </a:p>
        </p:txBody>
      </p:sp>
    </p:spTree>
    <p:extLst>
      <p:ext uri="{BB962C8B-B14F-4D97-AF65-F5344CB8AC3E}">
        <p14:creationId xmlns:p14="http://schemas.microsoft.com/office/powerpoint/2010/main" val="3069232234"/>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98">
                                            <p:bg/>
                                          </p:spTgt>
                                        </p:tgtEl>
                                        <p:attrNameLst>
                                          <p:attrName>style.visibility</p:attrName>
                                        </p:attrNameLst>
                                      </p:cBhvr>
                                      <p:to>
                                        <p:strVal val="visible"/>
                                      </p:to>
                                    </p:set>
                                    <p:animEffect transition="in" filter="fade">
                                      <p:cBhvr>
                                        <p:cTn id="7" dur="2000"/>
                                        <p:tgtEl>
                                          <p:spTgt spid="98">
                                            <p:bg/>
                                          </p:spTgt>
                                        </p:tgtEl>
                                      </p:cBhvr>
                                    </p:animEffect>
                                  </p:childTnLst>
                                </p:cTn>
                              </p:par>
                              <p:par>
                                <p:cTn id="8" presetID="10" presetClass="entr" presetSubtype="0" fill="hold" grpId="0">
                                  <p:stCondLst>
                                    <p:cond delay="0"/>
                                  </p:stCondLst>
                                  <p:iterate>
                                    <p:tmAbs val="0"/>
                                  </p:iterate>
                                  <p:childTnLst>
                                    <p:set>
                                      <p:cBhvr>
                                        <p:cTn id="9" fill="hold"/>
                                        <p:tgtEl>
                                          <p:spTgt spid="98">
                                            <p:txEl>
                                              <p:pRg st="0" end="0"/>
                                            </p:txEl>
                                          </p:spTgt>
                                        </p:tgtEl>
                                        <p:attrNameLst>
                                          <p:attrName>style.visibility</p:attrName>
                                        </p:attrNameLst>
                                      </p:cBhvr>
                                      <p:to>
                                        <p:strVal val="visible"/>
                                      </p:to>
                                    </p:set>
                                    <p:animEffect transition="in" filter="fade">
                                      <p:cBhvr>
                                        <p:cTn id="10" dur="2000"/>
                                        <p:tgtEl>
                                          <p:spTgt spid="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build="p"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a:spLocks noGrp="1"/>
          </p:cNvSpPr>
          <p:nvPr>
            <p:ph type="title" idx="4294967295"/>
          </p:nvPr>
        </p:nvSpPr>
        <p:spPr>
          <a:xfrm>
            <a:off x="612775" y="228600"/>
            <a:ext cx="8153400" cy="990600"/>
          </a:xfrm>
          <a:prstGeom prst="rect">
            <a:avLst/>
          </a:prstGeom>
        </p:spPr>
        <p:txBody>
          <a:bodyPr lIns="0" tIns="0" rIns="0" bIns="0">
            <a:normAutofit/>
          </a:bodyPr>
          <a:lstStyle>
            <a:lvl1pPr algn="ctr">
              <a:defRPr sz="4800">
                <a:solidFill>
                  <a:srgbClr val="C00000"/>
                </a:solidFill>
              </a:defRPr>
            </a:lvl1pPr>
          </a:lstStyle>
          <a:p>
            <a:pPr lvl="0">
              <a:defRPr sz="1800">
                <a:solidFill>
                  <a:srgbClr val="000000"/>
                </a:solidFill>
              </a:defRPr>
            </a:pPr>
            <a:r>
              <a:rPr sz="4800">
                <a:solidFill>
                  <a:srgbClr val="C00000"/>
                </a:solidFill>
              </a:rPr>
              <a:t>Jesus is Lord in Christian Life</a:t>
            </a:r>
          </a:p>
        </p:txBody>
      </p:sp>
      <p:sp>
        <p:nvSpPr>
          <p:cNvPr id="101" name="Shape 101"/>
          <p:cNvSpPr>
            <a:spLocks noGrp="1"/>
          </p:cNvSpPr>
          <p:nvPr>
            <p:ph type="body" idx="4294967295"/>
          </p:nvPr>
        </p:nvSpPr>
        <p:spPr>
          <a:xfrm>
            <a:off x="612775" y="1600200"/>
            <a:ext cx="8153400" cy="4495800"/>
          </a:xfrm>
          <a:prstGeom prst="rect">
            <a:avLst/>
          </a:prstGeom>
        </p:spPr>
        <p:txBody>
          <a:bodyPr lIns="0" tIns="0" rIns="0" bIns="0">
            <a:normAutofit fontScale="92500" lnSpcReduction="10000"/>
          </a:bodyPr>
          <a:lstStyle/>
          <a:p>
            <a:pPr marL="486228" lvl="0" indent="-486228">
              <a:buChar char="◻"/>
              <a:defRPr sz="1800"/>
            </a:pPr>
            <a:r>
              <a:rPr sz="3200" b="1">
                <a:solidFill>
                  <a:srgbClr val="0070C0"/>
                </a:solidFill>
                <a:effectLst>
                  <a:outerShdw blurRad="12700" dist="25400" dir="2700000" rotWithShape="0">
                    <a:srgbClr val="DDDDDD"/>
                  </a:outerShdw>
                </a:effectLst>
              </a:rPr>
              <a:t>Romans 16:11 </a:t>
            </a:r>
            <a:r>
              <a:rPr sz="3200"/>
              <a:t>Greet my kinsman Herodion. Greet those in the Lord who belong to the family of Narcissus.</a:t>
            </a:r>
            <a:r>
              <a:rPr sz="3200" baseline="30000"/>
              <a:t> </a:t>
            </a:r>
            <a:r>
              <a:rPr sz="3200" b="1" baseline="30000">
                <a:solidFill>
                  <a:srgbClr val="0070C0"/>
                </a:solidFill>
                <a:effectLst>
                  <a:outerShdw blurRad="12700" dist="25400" dir="2700000" rotWithShape="0">
                    <a:srgbClr val="DDDDDD"/>
                  </a:outerShdw>
                </a:effectLst>
              </a:rPr>
              <a:t>12</a:t>
            </a:r>
            <a:r>
              <a:rPr sz="3200">
                <a:solidFill>
                  <a:srgbClr val="0070C0"/>
                </a:solidFill>
              </a:rPr>
              <a:t> </a:t>
            </a:r>
            <a:r>
              <a:rPr sz="3200"/>
              <a:t>Greet those workers in the Lord, Tryphaena and Tryphosa. Greet the beloved Persis, who has worked hard in the Lord.</a:t>
            </a:r>
            <a:r>
              <a:rPr sz="3200" baseline="30000"/>
              <a:t> </a:t>
            </a:r>
            <a:r>
              <a:rPr sz="3200" b="1" baseline="30000">
                <a:solidFill>
                  <a:srgbClr val="0070C0"/>
                </a:solidFill>
                <a:effectLst>
                  <a:outerShdw blurRad="12700" dist="25400" dir="2700000" rotWithShape="0">
                    <a:srgbClr val="DDDDDD"/>
                  </a:outerShdw>
                </a:effectLst>
              </a:rPr>
              <a:t>13</a:t>
            </a:r>
            <a:r>
              <a:rPr sz="3200"/>
              <a:t> Greet Rufus, chosen in the Lord; also his mother, who has been a mother to me as well.</a:t>
            </a:r>
          </a:p>
        </p:txBody>
      </p:sp>
    </p:spTree>
    <p:extLst>
      <p:ext uri="{BB962C8B-B14F-4D97-AF65-F5344CB8AC3E}">
        <p14:creationId xmlns:p14="http://schemas.microsoft.com/office/powerpoint/2010/main" val="358457550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101">
                                            <p:bg/>
                                          </p:spTgt>
                                        </p:tgtEl>
                                        <p:attrNameLst>
                                          <p:attrName>style.visibility</p:attrName>
                                        </p:attrNameLst>
                                      </p:cBhvr>
                                      <p:to>
                                        <p:strVal val="visible"/>
                                      </p:to>
                                    </p:set>
                                    <p:animEffect transition="in" filter="fade">
                                      <p:cBhvr>
                                        <p:cTn id="7" dur="2000"/>
                                        <p:tgtEl>
                                          <p:spTgt spid="101">
                                            <p:bg/>
                                          </p:spTgt>
                                        </p:tgtEl>
                                      </p:cBhvr>
                                    </p:animEffect>
                                  </p:childTnLst>
                                </p:cTn>
                              </p:par>
                              <p:par>
                                <p:cTn id="8" presetID="10" presetClass="entr" presetSubtype="0" fill="hold" grpId="0">
                                  <p:stCondLst>
                                    <p:cond delay="0"/>
                                  </p:stCondLst>
                                  <p:iterate>
                                    <p:tmAbs val="0"/>
                                  </p:iterate>
                                  <p:childTnLst>
                                    <p:set>
                                      <p:cBhvr>
                                        <p:cTn id="9" fill="hold"/>
                                        <p:tgtEl>
                                          <p:spTgt spid="101">
                                            <p:txEl>
                                              <p:pRg st="0" end="0"/>
                                            </p:txEl>
                                          </p:spTgt>
                                        </p:tgtEl>
                                        <p:attrNameLst>
                                          <p:attrName>style.visibility</p:attrName>
                                        </p:attrNameLst>
                                      </p:cBhvr>
                                      <p:to>
                                        <p:strVal val="visible"/>
                                      </p:to>
                                    </p:set>
                                    <p:animEffect transition="in" filter="fade">
                                      <p:cBhvr>
                                        <p:cTn id="10" dur="2000"/>
                                        <p:tgtEl>
                                          <p:spTgt spid="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build="p"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idx="4294967295"/>
          </p:nvPr>
        </p:nvSpPr>
        <p:spPr>
          <a:xfrm>
            <a:off x="612775" y="228600"/>
            <a:ext cx="8153400" cy="990600"/>
          </a:xfrm>
          <a:prstGeom prst="rect">
            <a:avLst/>
          </a:prstGeom>
        </p:spPr>
        <p:txBody>
          <a:bodyPr lIns="0" tIns="0" rIns="0" bIns="0">
            <a:normAutofit/>
          </a:bodyPr>
          <a:lstStyle>
            <a:lvl1pPr algn="ctr">
              <a:defRPr sz="4800">
                <a:solidFill>
                  <a:srgbClr val="C00000"/>
                </a:solidFill>
              </a:defRPr>
            </a:lvl1pPr>
          </a:lstStyle>
          <a:p>
            <a:pPr lvl="0">
              <a:defRPr sz="1800">
                <a:solidFill>
                  <a:srgbClr val="000000"/>
                </a:solidFill>
              </a:defRPr>
            </a:pPr>
            <a:r>
              <a:rPr sz="4800">
                <a:solidFill>
                  <a:srgbClr val="C00000"/>
                </a:solidFill>
              </a:rPr>
              <a:t>Jesus is Lord in Christian Life</a:t>
            </a:r>
          </a:p>
        </p:txBody>
      </p:sp>
      <p:sp>
        <p:nvSpPr>
          <p:cNvPr id="104" name="Shape 104"/>
          <p:cNvSpPr>
            <a:spLocks noGrp="1"/>
          </p:cNvSpPr>
          <p:nvPr>
            <p:ph type="body" idx="4294967295"/>
          </p:nvPr>
        </p:nvSpPr>
        <p:spPr>
          <a:xfrm>
            <a:off x="612775" y="1600200"/>
            <a:ext cx="8153400" cy="4495800"/>
          </a:xfrm>
          <a:prstGeom prst="rect">
            <a:avLst/>
          </a:prstGeom>
        </p:spPr>
        <p:txBody>
          <a:bodyPr lIns="0" tIns="0" rIns="0" bIns="0">
            <a:normAutofit fontScale="92500" lnSpcReduction="10000"/>
          </a:bodyPr>
          <a:lstStyle/>
          <a:p>
            <a:pPr marL="486228" lvl="0" indent="-486228">
              <a:buChar char="◻"/>
              <a:defRPr sz="1800"/>
            </a:pPr>
            <a:r>
              <a:rPr sz="3200" baseline="30000"/>
              <a:t> </a:t>
            </a:r>
            <a:r>
              <a:rPr sz="3200" b="1">
                <a:solidFill>
                  <a:srgbClr val="0070C0"/>
                </a:solidFill>
                <a:effectLst>
                  <a:outerShdw blurRad="12700" dist="25400" dir="2700000" rotWithShape="0">
                    <a:srgbClr val="DDDDDD"/>
                  </a:outerShdw>
                </a:effectLst>
              </a:rPr>
              <a:t>Romans 16:17 </a:t>
            </a:r>
            <a:r>
              <a:rPr sz="3200"/>
              <a:t>I appeal to you, brothers, to watch out for those who cause divisions and create obstacles contrary to the doctrine that you have been taught; avoid them.</a:t>
            </a:r>
            <a:r>
              <a:rPr sz="3200" baseline="30000"/>
              <a:t> </a:t>
            </a:r>
            <a:r>
              <a:rPr sz="3200" b="1" baseline="30000">
                <a:solidFill>
                  <a:srgbClr val="0070C0"/>
                </a:solidFill>
                <a:effectLst>
                  <a:outerShdw blurRad="12700" dist="25400" dir="2700000" rotWithShape="0">
                    <a:srgbClr val="DDDDDD"/>
                  </a:outerShdw>
                </a:effectLst>
              </a:rPr>
              <a:t>18</a:t>
            </a:r>
            <a:r>
              <a:rPr sz="3200"/>
              <a:t> For such persons do not serve our Lord Christ, but their own appetites, and by smooth talk and flattery they deceive the hearts of the naive.</a:t>
            </a:r>
          </a:p>
        </p:txBody>
      </p:sp>
    </p:spTree>
    <p:extLst>
      <p:ext uri="{BB962C8B-B14F-4D97-AF65-F5344CB8AC3E}">
        <p14:creationId xmlns:p14="http://schemas.microsoft.com/office/powerpoint/2010/main" val="1695403349"/>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104">
                                            <p:bg/>
                                          </p:spTgt>
                                        </p:tgtEl>
                                        <p:attrNameLst>
                                          <p:attrName>style.visibility</p:attrName>
                                        </p:attrNameLst>
                                      </p:cBhvr>
                                      <p:to>
                                        <p:strVal val="visible"/>
                                      </p:to>
                                    </p:set>
                                    <p:animEffect transition="in" filter="fade">
                                      <p:cBhvr>
                                        <p:cTn id="7" dur="2000"/>
                                        <p:tgtEl>
                                          <p:spTgt spid="104">
                                            <p:bg/>
                                          </p:spTgt>
                                        </p:tgtEl>
                                      </p:cBhvr>
                                    </p:animEffect>
                                  </p:childTnLst>
                                </p:cTn>
                              </p:par>
                              <p:par>
                                <p:cTn id="8" presetID="10" presetClass="entr" presetSubtype="0" fill="hold" grpId="0">
                                  <p:stCondLst>
                                    <p:cond delay="0"/>
                                  </p:stCondLst>
                                  <p:iterate>
                                    <p:tmAbs val="0"/>
                                  </p:iterate>
                                  <p:childTnLst>
                                    <p:set>
                                      <p:cBhvr>
                                        <p:cTn id="9" fill="hold"/>
                                        <p:tgtEl>
                                          <p:spTgt spid="104">
                                            <p:txEl>
                                              <p:pRg st="0" end="0"/>
                                            </p:txEl>
                                          </p:spTgt>
                                        </p:tgtEl>
                                        <p:attrNameLst>
                                          <p:attrName>style.visibility</p:attrName>
                                        </p:attrNameLst>
                                      </p:cBhvr>
                                      <p:to>
                                        <p:strVal val="visible"/>
                                      </p:to>
                                    </p:set>
                                    <p:animEffect transition="in" filter="fade">
                                      <p:cBhvr>
                                        <p:cTn id="10" dur="2000"/>
                                        <p:tgtEl>
                                          <p:spTgt spid="1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build="p"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idx="4294967295"/>
          </p:nvPr>
        </p:nvSpPr>
        <p:spPr>
          <a:xfrm>
            <a:off x="612775" y="228600"/>
            <a:ext cx="8153400" cy="990600"/>
          </a:xfrm>
          <a:prstGeom prst="rect">
            <a:avLst/>
          </a:prstGeom>
        </p:spPr>
        <p:txBody>
          <a:bodyPr lIns="0" tIns="0" rIns="0" bIns="0">
            <a:normAutofit fontScale="90000"/>
          </a:bodyPr>
          <a:lstStyle>
            <a:lvl1pPr algn="ctr">
              <a:defRPr sz="4800">
                <a:solidFill>
                  <a:srgbClr val="C00000"/>
                </a:solidFill>
              </a:defRPr>
            </a:lvl1pPr>
          </a:lstStyle>
          <a:p>
            <a:pPr lvl="0">
              <a:defRPr sz="1800">
                <a:solidFill>
                  <a:srgbClr val="000000"/>
                </a:solidFill>
              </a:defRPr>
            </a:pPr>
            <a:r>
              <a:rPr sz="4800">
                <a:solidFill>
                  <a:srgbClr val="C00000"/>
                </a:solidFill>
              </a:rPr>
              <a:t>Is Jesus the Lord of Your Life?</a:t>
            </a:r>
          </a:p>
        </p:txBody>
      </p:sp>
      <p:sp>
        <p:nvSpPr>
          <p:cNvPr id="107" name="Shape 107"/>
          <p:cNvSpPr>
            <a:spLocks noGrp="1"/>
          </p:cNvSpPr>
          <p:nvPr>
            <p:ph type="body" idx="4294967295"/>
          </p:nvPr>
        </p:nvSpPr>
        <p:spPr>
          <a:xfrm>
            <a:off x="612775" y="1600200"/>
            <a:ext cx="8153400" cy="4495800"/>
          </a:xfrm>
          <a:prstGeom prst="rect">
            <a:avLst/>
          </a:prstGeom>
        </p:spPr>
        <p:txBody>
          <a:bodyPr lIns="0" tIns="0" rIns="0" bIns="0">
            <a:normAutofit/>
          </a:bodyPr>
          <a:lstStyle/>
          <a:p>
            <a:pPr marL="486228" lvl="0" indent="-486228">
              <a:buChar char="◻"/>
              <a:defRPr sz="1800"/>
            </a:pPr>
            <a:r>
              <a:rPr sz="3200" b="1">
                <a:solidFill>
                  <a:srgbClr val="0070C0"/>
                </a:solidFill>
                <a:effectLst>
                  <a:outerShdw blurRad="12700" dist="25400" dir="2700000" rotWithShape="0">
                    <a:srgbClr val="DDDDDD"/>
                  </a:outerShdw>
                </a:effectLst>
              </a:rPr>
              <a:t>Matthew 6:24 </a:t>
            </a:r>
            <a:r>
              <a:rPr sz="3200"/>
              <a:t>No one can serve two masters, for either he will hate the one and love the other, or he will be devoted to the one and despise the other. </a:t>
            </a:r>
          </a:p>
        </p:txBody>
      </p:sp>
    </p:spTree>
    <p:extLst>
      <p:ext uri="{BB962C8B-B14F-4D97-AF65-F5344CB8AC3E}">
        <p14:creationId xmlns:p14="http://schemas.microsoft.com/office/powerpoint/2010/main" val="2694498272"/>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107">
                                            <p:bg/>
                                          </p:spTgt>
                                        </p:tgtEl>
                                        <p:attrNameLst>
                                          <p:attrName>style.visibility</p:attrName>
                                        </p:attrNameLst>
                                      </p:cBhvr>
                                      <p:to>
                                        <p:strVal val="visible"/>
                                      </p:to>
                                    </p:set>
                                    <p:animEffect transition="in" filter="fade">
                                      <p:cBhvr>
                                        <p:cTn id="7" dur="2000"/>
                                        <p:tgtEl>
                                          <p:spTgt spid="107">
                                            <p:bg/>
                                          </p:spTgt>
                                        </p:tgtEl>
                                      </p:cBhvr>
                                    </p:animEffect>
                                  </p:childTnLst>
                                </p:cTn>
                              </p:par>
                              <p:par>
                                <p:cTn id="8" presetID="10" presetClass="entr" presetSubtype="0" fill="hold" grpId="0">
                                  <p:stCondLst>
                                    <p:cond delay="0"/>
                                  </p:stCondLst>
                                  <p:iterate>
                                    <p:tmAbs val="0"/>
                                  </p:iterate>
                                  <p:childTnLst>
                                    <p:set>
                                      <p:cBhvr>
                                        <p:cTn id="9" fill="hold"/>
                                        <p:tgtEl>
                                          <p:spTgt spid="107">
                                            <p:txEl>
                                              <p:pRg st="0" end="0"/>
                                            </p:txEl>
                                          </p:spTgt>
                                        </p:tgtEl>
                                        <p:attrNameLst>
                                          <p:attrName>style.visibility</p:attrName>
                                        </p:attrNameLst>
                                      </p:cBhvr>
                                      <p:to>
                                        <p:strVal val="visible"/>
                                      </p:to>
                                    </p:set>
                                    <p:animEffect transition="in" filter="fade">
                                      <p:cBhvr>
                                        <p:cTn id="10" dur="2000"/>
                                        <p:tgtEl>
                                          <p:spTgt spid="1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idx="4294967295"/>
          </p:nvPr>
        </p:nvSpPr>
        <p:spPr>
          <a:xfrm>
            <a:off x="612775" y="228600"/>
            <a:ext cx="8153400" cy="990600"/>
          </a:xfrm>
          <a:prstGeom prst="rect">
            <a:avLst/>
          </a:prstGeom>
        </p:spPr>
        <p:txBody>
          <a:bodyPr lIns="0" tIns="0" rIns="0" bIns="0">
            <a:normAutofit/>
          </a:bodyPr>
          <a:lstStyle>
            <a:lvl1pPr algn="ctr">
              <a:defRPr sz="4800">
                <a:solidFill>
                  <a:srgbClr val="C00000"/>
                </a:solidFill>
                <a:latin typeface="Calibri"/>
                <a:ea typeface="Calibri"/>
                <a:cs typeface="Calibri"/>
                <a:sym typeface="Calibri"/>
              </a:defRPr>
            </a:lvl1pPr>
          </a:lstStyle>
          <a:p>
            <a:pPr lvl="0">
              <a:defRPr sz="1800">
                <a:solidFill>
                  <a:srgbClr val="000000"/>
                </a:solidFill>
              </a:defRPr>
            </a:pPr>
            <a:r>
              <a:rPr sz="4800">
                <a:solidFill>
                  <a:srgbClr val="C00000"/>
                </a:solidFill>
              </a:rPr>
              <a:t>κύριος</a:t>
            </a:r>
          </a:p>
        </p:txBody>
      </p:sp>
      <p:sp>
        <p:nvSpPr>
          <p:cNvPr id="62" name="Shape 62"/>
          <p:cNvSpPr>
            <a:spLocks noGrp="1"/>
          </p:cNvSpPr>
          <p:nvPr>
            <p:ph type="body" idx="4294967295"/>
          </p:nvPr>
        </p:nvSpPr>
        <p:spPr>
          <a:xfrm>
            <a:off x="612775" y="1600200"/>
            <a:ext cx="8153400" cy="4495800"/>
          </a:xfrm>
          <a:prstGeom prst="rect">
            <a:avLst/>
          </a:prstGeom>
        </p:spPr>
        <p:txBody>
          <a:bodyPr lIns="0" tIns="0" rIns="0" bIns="0">
            <a:normAutofit/>
          </a:bodyPr>
          <a:lstStyle/>
          <a:p>
            <a:pPr marL="390071" lvl="0" indent="-390071">
              <a:lnSpc>
                <a:spcPct val="90000"/>
              </a:lnSpc>
              <a:buFont typeface="Wingdings 2"/>
              <a:buChar char="●"/>
              <a:defRPr sz="1800"/>
            </a:pPr>
            <a:r>
              <a:rPr sz="3000"/>
              <a:t>This word occurs over 700 times in the N.T.</a:t>
            </a:r>
          </a:p>
          <a:p>
            <a:pPr marL="390071" lvl="0" indent="-390071">
              <a:lnSpc>
                <a:spcPct val="90000"/>
              </a:lnSpc>
              <a:buFont typeface="Wingdings 2"/>
              <a:buChar char="●"/>
              <a:defRPr sz="1800"/>
            </a:pPr>
            <a:r>
              <a:rPr sz="3000"/>
              <a:t>It has the basic connotation of one who is superior in some way.</a:t>
            </a:r>
          </a:p>
        </p:txBody>
      </p:sp>
    </p:spTree>
    <p:extLst>
      <p:ext uri="{BB962C8B-B14F-4D97-AF65-F5344CB8AC3E}">
        <p14:creationId xmlns:p14="http://schemas.microsoft.com/office/powerpoint/2010/main" val="653080687"/>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p:tmAbs val="0"/>
                                  </p:iterate>
                                  <p:childTnLst>
                                    <p:set>
                                      <p:cBhvr>
                                        <p:cTn id="6" fill="hold"/>
                                        <p:tgtEl>
                                          <p:spTgt spid="62">
                                            <p:bg/>
                                          </p:spTgt>
                                        </p:tgtEl>
                                        <p:attrNameLst>
                                          <p:attrName>style.visibility</p:attrName>
                                        </p:attrNameLst>
                                      </p:cBhvr>
                                      <p:to>
                                        <p:strVal val="visible"/>
                                      </p:to>
                                    </p:set>
                                    <p:anim calcmode="lin" valueType="num">
                                      <p:cBhvr>
                                        <p:cTn id="7" dur="1000" fill="hold"/>
                                        <p:tgtEl>
                                          <p:spTgt spid="62">
                                            <p:bg/>
                                          </p:spTgt>
                                        </p:tgtEl>
                                        <p:attrNameLst>
                                          <p:attrName>ppt_x</p:attrName>
                                        </p:attrNameLst>
                                      </p:cBhvr>
                                      <p:tavLst>
                                        <p:tav tm="0">
                                          <p:val>
                                            <p:strVal val="#ppt_x"/>
                                          </p:val>
                                        </p:tav>
                                        <p:tav tm="100000">
                                          <p:val>
                                            <p:strVal val="#ppt_x"/>
                                          </p:val>
                                        </p:tav>
                                      </p:tavLst>
                                    </p:anim>
                                    <p:anim calcmode="lin" valueType="num">
                                      <p:cBhvr>
                                        <p:cTn id="8" dur="1000" fill="hold"/>
                                        <p:tgtEl>
                                          <p:spTgt spid="6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p:stCondLst>
                                    <p:cond delay="0"/>
                                  </p:stCondLst>
                                  <p:iterate>
                                    <p:tmAbs val="0"/>
                                  </p:iterate>
                                  <p:childTnLst>
                                    <p:set>
                                      <p:cBhvr>
                                        <p:cTn id="10" fill="hold"/>
                                        <p:tgtEl>
                                          <p:spTgt spid="62">
                                            <p:txEl>
                                              <p:pRg st="0" end="0"/>
                                            </p:txEl>
                                          </p:spTgt>
                                        </p:tgtEl>
                                        <p:attrNameLst>
                                          <p:attrName>style.visibility</p:attrName>
                                        </p:attrNameLst>
                                      </p:cBhvr>
                                      <p:to>
                                        <p:strVal val="visible"/>
                                      </p:to>
                                    </p:set>
                                    <p:anim calcmode="lin" valueType="num">
                                      <p:cBhvr>
                                        <p:cTn id="11"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iterate>
                                    <p:tmAbs val="0"/>
                                  </p:iterate>
                                  <p:childTnLst>
                                    <p:set>
                                      <p:cBhvr>
                                        <p:cTn id="16" fill="hold"/>
                                        <p:tgtEl>
                                          <p:spTgt spid="62">
                                            <p:txEl>
                                              <p:pRg st="1" end="1"/>
                                            </p:txEl>
                                          </p:spTgt>
                                        </p:tgtEl>
                                        <p:attrNameLst>
                                          <p:attrName>style.visibility</p:attrName>
                                        </p:attrNameLst>
                                      </p:cBhvr>
                                      <p:to>
                                        <p:strVal val="visible"/>
                                      </p:to>
                                    </p:set>
                                    <p:anim calcmode="lin" valueType="num">
                                      <p:cBhvr>
                                        <p:cTn id="17" dur="1000" fill="hold"/>
                                        <p:tgtEl>
                                          <p:spTgt spid="62">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6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build="p"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p:cNvSpPr>
          <p:nvPr>
            <p:ph type="title" idx="4294967295"/>
          </p:nvPr>
        </p:nvSpPr>
        <p:spPr>
          <a:xfrm>
            <a:off x="612775" y="228600"/>
            <a:ext cx="8153400" cy="990600"/>
          </a:xfrm>
          <a:prstGeom prst="rect">
            <a:avLst/>
          </a:prstGeom>
        </p:spPr>
        <p:txBody>
          <a:bodyPr lIns="0" tIns="0" rIns="0" bIns="0">
            <a:normAutofit/>
          </a:bodyPr>
          <a:lstStyle>
            <a:lvl1pPr algn="ctr">
              <a:defRPr sz="4800">
                <a:solidFill>
                  <a:srgbClr val="C00000"/>
                </a:solidFill>
              </a:defRPr>
            </a:lvl1pPr>
          </a:lstStyle>
          <a:p>
            <a:pPr lvl="0">
              <a:defRPr sz="1800">
                <a:solidFill>
                  <a:srgbClr val="000000"/>
                </a:solidFill>
              </a:defRPr>
            </a:pPr>
            <a:r>
              <a:rPr sz="4800">
                <a:solidFill>
                  <a:srgbClr val="C00000"/>
                </a:solidFill>
              </a:rPr>
              <a:t>Background Usage</a:t>
            </a:r>
          </a:p>
        </p:txBody>
      </p:sp>
      <p:sp>
        <p:nvSpPr>
          <p:cNvPr id="65" name="Shape 65"/>
          <p:cNvSpPr>
            <a:spLocks noGrp="1"/>
          </p:cNvSpPr>
          <p:nvPr>
            <p:ph type="body" idx="4294967295"/>
          </p:nvPr>
        </p:nvSpPr>
        <p:spPr>
          <a:xfrm>
            <a:off x="612775" y="1600200"/>
            <a:ext cx="8153400" cy="4495800"/>
          </a:xfrm>
          <a:prstGeom prst="rect">
            <a:avLst/>
          </a:prstGeom>
        </p:spPr>
        <p:txBody>
          <a:bodyPr lIns="0" tIns="0" rIns="0" bIns="0">
            <a:normAutofit/>
          </a:bodyPr>
          <a:lstStyle/>
          <a:p>
            <a:pPr marL="486228" lvl="0" indent="-486228">
              <a:buChar char="◻"/>
              <a:defRPr sz="1800"/>
            </a:pPr>
            <a:r>
              <a:rPr sz="3200" b="1">
                <a:solidFill>
                  <a:srgbClr val="0070C0"/>
                </a:solidFill>
                <a:effectLst>
                  <a:outerShdw blurRad="12700" dist="25400" dir="2700000" rotWithShape="0">
                    <a:srgbClr val="DDDDDD"/>
                  </a:outerShdw>
                </a:effectLst>
              </a:rPr>
              <a:t>Acts 25:26 </a:t>
            </a:r>
            <a:r>
              <a:rPr sz="3200"/>
              <a:t>But I have nothing definite to write to our sovereign (</a:t>
            </a:r>
            <a:r>
              <a:rPr sz="3200" i="1"/>
              <a:t>kurios</a:t>
            </a:r>
            <a:r>
              <a:rPr sz="3200"/>
              <a:t>) about him. Therefore I have brought him before all of you, and especially before you, King Agrippa, so that, after we have examined him, I may have something to write--</a:t>
            </a:r>
          </a:p>
        </p:txBody>
      </p:sp>
    </p:spTree>
    <p:extLst>
      <p:ext uri="{BB962C8B-B14F-4D97-AF65-F5344CB8AC3E}">
        <p14:creationId xmlns:p14="http://schemas.microsoft.com/office/powerpoint/2010/main" val="1377761184"/>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65">
                                            <p:bg/>
                                          </p:spTgt>
                                        </p:tgtEl>
                                        <p:attrNameLst>
                                          <p:attrName>style.visibility</p:attrName>
                                        </p:attrNameLst>
                                      </p:cBhvr>
                                      <p:to>
                                        <p:strVal val="visible"/>
                                      </p:to>
                                    </p:set>
                                    <p:animEffect transition="in" filter="fade">
                                      <p:cBhvr>
                                        <p:cTn id="7" dur="2000"/>
                                        <p:tgtEl>
                                          <p:spTgt spid="65">
                                            <p:bg/>
                                          </p:spTgt>
                                        </p:tgtEl>
                                      </p:cBhvr>
                                    </p:animEffect>
                                  </p:childTnLst>
                                </p:cTn>
                              </p:par>
                              <p:par>
                                <p:cTn id="8" presetID="10" presetClass="entr" presetSubtype="0" fill="hold" grpId="0">
                                  <p:stCondLst>
                                    <p:cond delay="0"/>
                                  </p:stCondLst>
                                  <p:iterate>
                                    <p:tmAbs val="0"/>
                                  </p:iterate>
                                  <p:childTnLst>
                                    <p:set>
                                      <p:cBhvr>
                                        <p:cTn id="9" fill="hold"/>
                                        <p:tgtEl>
                                          <p:spTgt spid="65">
                                            <p:txEl>
                                              <p:pRg st="0" end="0"/>
                                            </p:txEl>
                                          </p:spTgt>
                                        </p:tgtEl>
                                        <p:attrNameLst>
                                          <p:attrName>style.visibility</p:attrName>
                                        </p:attrNameLst>
                                      </p:cBhvr>
                                      <p:to>
                                        <p:strVal val="visible"/>
                                      </p:to>
                                    </p:set>
                                    <p:animEffect transition="in" filter="fade">
                                      <p:cBhvr>
                                        <p:cTn id="10" dur="2000"/>
                                        <p:tgtEl>
                                          <p:spTgt spid="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build="p"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a:spLocks noGrp="1"/>
          </p:cNvSpPr>
          <p:nvPr>
            <p:ph type="title" idx="4294967295"/>
          </p:nvPr>
        </p:nvSpPr>
        <p:spPr>
          <a:xfrm>
            <a:off x="612775" y="228600"/>
            <a:ext cx="8153400" cy="990600"/>
          </a:xfrm>
          <a:prstGeom prst="rect">
            <a:avLst/>
          </a:prstGeom>
        </p:spPr>
        <p:txBody>
          <a:bodyPr lIns="0" tIns="0" rIns="0" bIns="0">
            <a:normAutofit/>
          </a:bodyPr>
          <a:lstStyle>
            <a:lvl1pPr algn="ctr">
              <a:defRPr sz="4800">
                <a:solidFill>
                  <a:srgbClr val="C00000"/>
                </a:solidFill>
              </a:defRPr>
            </a:lvl1pPr>
          </a:lstStyle>
          <a:p>
            <a:pPr lvl="0">
              <a:defRPr sz="1800">
                <a:solidFill>
                  <a:srgbClr val="000000"/>
                </a:solidFill>
              </a:defRPr>
            </a:pPr>
            <a:r>
              <a:rPr sz="4800">
                <a:solidFill>
                  <a:srgbClr val="C00000"/>
                </a:solidFill>
              </a:rPr>
              <a:t>Background Usage</a:t>
            </a:r>
          </a:p>
        </p:txBody>
      </p:sp>
      <p:sp>
        <p:nvSpPr>
          <p:cNvPr id="68" name="Shape 68"/>
          <p:cNvSpPr>
            <a:spLocks noGrp="1"/>
          </p:cNvSpPr>
          <p:nvPr>
            <p:ph type="body" idx="4294967295"/>
          </p:nvPr>
        </p:nvSpPr>
        <p:spPr>
          <a:xfrm>
            <a:off x="612775" y="1600200"/>
            <a:ext cx="8153400" cy="4495800"/>
          </a:xfrm>
          <a:prstGeom prst="rect">
            <a:avLst/>
          </a:prstGeom>
        </p:spPr>
        <p:txBody>
          <a:bodyPr lIns="0" tIns="0" rIns="0" bIns="0">
            <a:normAutofit/>
          </a:bodyPr>
          <a:lstStyle/>
          <a:p>
            <a:pPr marL="486228" lvl="0" indent="-486228">
              <a:buChar char="◻"/>
              <a:defRPr sz="1800"/>
            </a:pPr>
            <a:r>
              <a:rPr sz="3200"/>
              <a:t>“Of Tiberius Claudius Ceasar the Lord (</a:t>
            </a:r>
            <a:r>
              <a:rPr sz="3200" i="1"/>
              <a:t>kurios</a:t>
            </a:r>
            <a:r>
              <a:rPr sz="3200"/>
              <a:t>)” (P.Oxy. I 37, 5)</a:t>
            </a:r>
          </a:p>
          <a:p>
            <a:pPr marL="486228" lvl="0" indent="-486228">
              <a:buChar char="◻"/>
              <a:defRPr sz="1800"/>
            </a:pPr>
            <a:r>
              <a:rPr sz="3200"/>
              <a:t>“Of Nero Caesar the Lord (</a:t>
            </a:r>
            <a:r>
              <a:rPr sz="3200" i="1"/>
              <a:t>kurios</a:t>
            </a:r>
            <a:r>
              <a:rPr sz="3200"/>
              <a:t>)” (P.Oxy. II, 246).</a:t>
            </a:r>
          </a:p>
        </p:txBody>
      </p:sp>
    </p:spTree>
    <p:extLst>
      <p:ext uri="{BB962C8B-B14F-4D97-AF65-F5344CB8AC3E}">
        <p14:creationId xmlns:p14="http://schemas.microsoft.com/office/powerpoint/2010/main" val="387443901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68">
                                            <p:bg/>
                                          </p:spTgt>
                                        </p:tgtEl>
                                        <p:attrNameLst>
                                          <p:attrName>style.visibility</p:attrName>
                                        </p:attrNameLst>
                                      </p:cBhvr>
                                      <p:to>
                                        <p:strVal val="visible"/>
                                      </p:to>
                                    </p:set>
                                    <p:animEffect transition="in" filter="fade">
                                      <p:cBhvr>
                                        <p:cTn id="7" dur="2000"/>
                                        <p:tgtEl>
                                          <p:spTgt spid="68">
                                            <p:bg/>
                                          </p:spTgt>
                                        </p:tgtEl>
                                      </p:cBhvr>
                                    </p:animEffect>
                                  </p:childTnLst>
                                </p:cTn>
                              </p:par>
                              <p:par>
                                <p:cTn id="8" presetID="10" presetClass="entr" presetSubtype="0" fill="hold" grpId="0">
                                  <p:stCondLst>
                                    <p:cond delay="0"/>
                                  </p:stCondLst>
                                  <p:iterate>
                                    <p:tmAbs val="0"/>
                                  </p:iterate>
                                  <p:childTnLst>
                                    <p:set>
                                      <p:cBhvr>
                                        <p:cTn id="9" fill="hold"/>
                                        <p:tgtEl>
                                          <p:spTgt spid="68">
                                            <p:txEl>
                                              <p:pRg st="0" end="0"/>
                                            </p:txEl>
                                          </p:spTgt>
                                        </p:tgtEl>
                                        <p:attrNameLst>
                                          <p:attrName>style.visibility</p:attrName>
                                        </p:attrNameLst>
                                      </p:cBhvr>
                                      <p:to>
                                        <p:strVal val="visible"/>
                                      </p:to>
                                    </p:set>
                                    <p:animEffect transition="in" filter="fade">
                                      <p:cBhvr>
                                        <p:cTn id="10" dur="2000"/>
                                        <p:tgtEl>
                                          <p:spTgt spid="6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iterate>
                                    <p:tmAbs val="0"/>
                                  </p:iterate>
                                  <p:childTnLst>
                                    <p:set>
                                      <p:cBhvr>
                                        <p:cTn id="14" fill="hold"/>
                                        <p:tgtEl>
                                          <p:spTgt spid="68">
                                            <p:txEl>
                                              <p:pRg st="1" end="1"/>
                                            </p:txEl>
                                          </p:spTgt>
                                        </p:tgtEl>
                                        <p:attrNameLst>
                                          <p:attrName>style.visibility</p:attrName>
                                        </p:attrNameLst>
                                      </p:cBhvr>
                                      <p:to>
                                        <p:strVal val="visible"/>
                                      </p:to>
                                    </p:set>
                                    <p:animEffect transition="in" filter="fade">
                                      <p:cBhvr>
                                        <p:cTn id="15" dur="2000"/>
                                        <p:tgtEl>
                                          <p:spTgt spid="68">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iterate>
                                    <p:tmAbs val="0"/>
                                  </p:iterate>
                                  <p:childTnLst>
                                    <p:set>
                                      <p:cBhvr>
                                        <p:cTn id="19" fill="hold"/>
                                        <p:tgtEl>
                                          <p:spTgt spid="68">
                                            <p:txEl>
                                              <p:charRg st="118" end="118"/>
                                            </p:txEl>
                                          </p:spTgt>
                                        </p:tgtEl>
                                        <p:attrNameLst>
                                          <p:attrName>style.visibility</p:attrName>
                                        </p:attrNameLst>
                                      </p:cBhvr>
                                      <p:to>
                                        <p:strVal val="visible"/>
                                      </p:to>
                                    </p:set>
                                    <p:animEffect transition="in" filter="fade">
                                      <p:cBhvr>
                                        <p:cTn id="20" dur="2000"/>
                                        <p:tgtEl>
                                          <p:spTgt spid="68">
                                            <p:txEl>
                                              <p:charRg st="118" end="1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build="p"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title" idx="4294967295"/>
          </p:nvPr>
        </p:nvSpPr>
        <p:spPr>
          <a:xfrm>
            <a:off x="612775" y="228600"/>
            <a:ext cx="8153400" cy="990600"/>
          </a:xfrm>
          <a:prstGeom prst="rect">
            <a:avLst/>
          </a:prstGeom>
        </p:spPr>
        <p:txBody>
          <a:bodyPr lIns="0" tIns="0" rIns="0" bIns="0">
            <a:normAutofit/>
          </a:bodyPr>
          <a:lstStyle>
            <a:lvl1pPr algn="ctr">
              <a:defRPr sz="4800">
                <a:solidFill>
                  <a:srgbClr val="C00000"/>
                </a:solidFill>
              </a:defRPr>
            </a:lvl1pPr>
          </a:lstStyle>
          <a:p>
            <a:pPr lvl="0">
              <a:defRPr sz="1800">
                <a:solidFill>
                  <a:srgbClr val="000000"/>
                </a:solidFill>
              </a:defRPr>
            </a:pPr>
            <a:r>
              <a:rPr sz="4800">
                <a:solidFill>
                  <a:srgbClr val="C00000"/>
                </a:solidFill>
              </a:rPr>
              <a:t>Background Usage</a:t>
            </a:r>
          </a:p>
        </p:txBody>
      </p:sp>
      <p:sp>
        <p:nvSpPr>
          <p:cNvPr id="71" name="Shape 71"/>
          <p:cNvSpPr>
            <a:spLocks noGrp="1"/>
          </p:cNvSpPr>
          <p:nvPr>
            <p:ph type="body" idx="4294967295"/>
          </p:nvPr>
        </p:nvSpPr>
        <p:spPr>
          <a:xfrm>
            <a:off x="612775" y="1600200"/>
            <a:ext cx="8153400" cy="4495800"/>
          </a:xfrm>
          <a:prstGeom prst="rect">
            <a:avLst/>
          </a:prstGeom>
        </p:spPr>
        <p:txBody>
          <a:bodyPr lIns="0" tIns="0" rIns="0" bIns="0">
            <a:normAutofit/>
          </a:bodyPr>
          <a:lstStyle/>
          <a:p>
            <a:pPr marL="486228" lvl="0" indent="-486228">
              <a:buChar char="◻"/>
              <a:defRPr sz="1800"/>
            </a:pPr>
            <a:r>
              <a:rPr sz="3200" b="1">
                <a:solidFill>
                  <a:srgbClr val="0070C0"/>
                </a:solidFill>
                <a:effectLst>
                  <a:outerShdw blurRad="12700" dist="25400" dir="2700000" rotWithShape="0">
                    <a:srgbClr val="DDDDDD"/>
                  </a:outerShdw>
                </a:effectLst>
              </a:rPr>
              <a:t>1 Corinthians 8:5 </a:t>
            </a:r>
            <a:r>
              <a:rPr sz="3200"/>
              <a:t>Indeed, even though there may be so-called gods in heaven or on earth-- as in fact there are many gods and many lords--</a:t>
            </a:r>
            <a:r>
              <a:rPr sz="3200">
                <a:solidFill>
                  <a:srgbClr val="0070C0"/>
                </a:solidFill>
                <a:effectLst>
                  <a:outerShdw blurRad="12700" dist="25400" dir="2700000" rotWithShape="0">
                    <a:srgbClr val="DDDDDD"/>
                  </a:outerShdw>
                </a:effectLst>
              </a:rPr>
              <a:t>6</a:t>
            </a:r>
            <a:r>
              <a:rPr sz="3200"/>
              <a:t> yet for us there is one God, the Father, from whom are all things and for whom we exist, and one Lord (</a:t>
            </a:r>
            <a:r>
              <a:rPr sz="3200" i="1"/>
              <a:t>kurios</a:t>
            </a:r>
            <a:r>
              <a:rPr sz="3200"/>
              <a:t>), Jesus Christ, through whom are all things and through whom we exist.</a:t>
            </a:r>
          </a:p>
        </p:txBody>
      </p:sp>
    </p:spTree>
    <p:extLst>
      <p:ext uri="{BB962C8B-B14F-4D97-AF65-F5344CB8AC3E}">
        <p14:creationId xmlns:p14="http://schemas.microsoft.com/office/powerpoint/2010/main" val="4249787960"/>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71">
                                            <p:bg/>
                                          </p:spTgt>
                                        </p:tgtEl>
                                        <p:attrNameLst>
                                          <p:attrName>style.visibility</p:attrName>
                                        </p:attrNameLst>
                                      </p:cBhvr>
                                      <p:to>
                                        <p:strVal val="visible"/>
                                      </p:to>
                                    </p:set>
                                    <p:animEffect transition="in" filter="fade">
                                      <p:cBhvr>
                                        <p:cTn id="7" dur="2000"/>
                                        <p:tgtEl>
                                          <p:spTgt spid="71">
                                            <p:bg/>
                                          </p:spTgt>
                                        </p:tgtEl>
                                      </p:cBhvr>
                                    </p:animEffect>
                                  </p:childTnLst>
                                </p:cTn>
                              </p:par>
                              <p:par>
                                <p:cTn id="8" presetID="10" presetClass="entr" presetSubtype="0" fill="hold" grpId="0">
                                  <p:stCondLst>
                                    <p:cond delay="0"/>
                                  </p:stCondLst>
                                  <p:iterate>
                                    <p:tmAbs val="0"/>
                                  </p:iterate>
                                  <p:childTnLst>
                                    <p:set>
                                      <p:cBhvr>
                                        <p:cTn id="9" fill="hold"/>
                                        <p:tgtEl>
                                          <p:spTgt spid="71">
                                            <p:txEl>
                                              <p:pRg st="0" end="0"/>
                                            </p:txEl>
                                          </p:spTgt>
                                        </p:tgtEl>
                                        <p:attrNameLst>
                                          <p:attrName>style.visibility</p:attrName>
                                        </p:attrNameLst>
                                      </p:cBhvr>
                                      <p:to>
                                        <p:strVal val="visible"/>
                                      </p:to>
                                    </p:set>
                                    <p:animEffect transition="in" filter="fade">
                                      <p:cBhvr>
                                        <p:cTn id="10" dur="2000"/>
                                        <p:tgtEl>
                                          <p:spTgt spid="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build="p"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idx="4294967295"/>
          </p:nvPr>
        </p:nvSpPr>
        <p:spPr>
          <a:xfrm>
            <a:off x="612775" y="228600"/>
            <a:ext cx="8153400" cy="990600"/>
          </a:xfrm>
          <a:prstGeom prst="rect">
            <a:avLst/>
          </a:prstGeom>
        </p:spPr>
        <p:txBody>
          <a:bodyPr lIns="0" tIns="0" rIns="0" bIns="0">
            <a:normAutofit/>
          </a:bodyPr>
          <a:lstStyle>
            <a:lvl1pPr algn="ctr">
              <a:defRPr sz="4800">
                <a:solidFill>
                  <a:srgbClr val="C00000"/>
                </a:solidFill>
              </a:defRPr>
            </a:lvl1pPr>
          </a:lstStyle>
          <a:p>
            <a:pPr lvl="0">
              <a:defRPr sz="1800">
                <a:solidFill>
                  <a:srgbClr val="000000"/>
                </a:solidFill>
              </a:defRPr>
            </a:pPr>
            <a:r>
              <a:rPr sz="4800">
                <a:solidFill>
                  <a:srgbClr val="C00000"/>
                </a:solidFill>
              </a:rPr>
              <a:t>Jesus Identified With YHWH</a:t>
            </a:r>
          </a:p>
        </p:txBody>
      </p:sp>
      <p:sp>
        <p:nvSpPr>
          <p:cNvPr id="74" name="Shape 74"/>
          <p:cNvSpPr>
            <a:spLocks noGrp="1"/>
          </p:cNvSpPr>
          <p:nvPr>
            <p:ph type="body" idx="4294967295"/>
          </p:nvPr>
        </p:nvSpPr>
        <p:spPr>
          <a:xfrm>
            <a:off x="612775" y="1600200"/>
            <a:ext cx="8153400" cy="4495800"/>
          </a:xfrm>
          <a:prstGeom prst="rect">
            <a:avLst/>
          </a:prstGeom>
        </p:spPr>
        <p:txBody>
          <a:bodyPr lIns="0" tIns="0" rIns="0" bIns="0">
            <a:normAutofit/>
          </a:bodyPr>
          <a:lstStyle/>
          <a:p>
            <a:pPr marL="486228" lvl="0" indent="-486228">
              <a:buChar char="◻"/>
              <a:defRPr sz="1800"/>
            </a:pPr>
            <a:r>
              <a:rPr sz="3200" b="1">
                <a:solidFill>
                  <a:srgbClr val="0070C0"/>
                </a:solidFill>
                <a:effectLst>
                  <a:outerShdw blurRad="12700" dist="25400" dir="2700000" rotWithShape="0">
                    <a:srgbClr val="DDDDDD"/>
                  </a:outerShdw>
                </a:effectLst>
              </a:rPr>
              <a:t>Deuteronomy 6:4 </a:t>
            </a:r>
            <a:r>
              <a:rPr sz="3200"/>
              <a:t>Hear, O Israel: The LORD (YHWH) is our God, the LORD (YHWH) alone.</a:t>
            </a:r>
          </a:p>
          <a:p>
            <a:pPr lvl="0">
              <a:buChar char="◻"/>
              <a:defRPr sz="1800"/>
            </a:pPr>
            <a:endParaRPr sz="3200"/>
          </a:p>
          <a:p>
            <a:pPr lvl="0">
              <a:buChar char="◻"/>
              <a:defRPr sz="1800"/>
            </a:pPr>
            <a:endParaRPr sz="3200"/>
          </a:p>
          <a:p>
            <a:pPr marL="486228" lvl="0" indent="-486228">
              <a:buChar char="◻"/>
              <a:defRPr sz="1800"/>
            </a:pPr>
            <a:r>
              <a:rPr sz="3200" b="1" baseline="30000">
                <a:solidFill>
                  <a:srgbClr val="0070C0"/>
                </a:solidFill>
                <a:effectLst>
                  <a:outerShdw blurRad="12700" dist="25400" dir="2700000" rotWithShape="0">
                    <a:srgbClr val="DDDDDD"/>
                  </a:outerShdw>
                </a:effectLst>
              </a:rPr>
              <a:t>LXX</a:t>
            </a:r>
            <a:r>
              <a:rPr sz="3200" b="1">
                <a:solidFill>
                  <a:srgbClr val="0070C0"/>
                </a:solidFill>
                <a:effectLst>
                  <a:outerShdw blurRad="12700" dist="25400" dir="2700000" rotWithShape="0">
                    <a:srgbClr val="DDDDDD"/>
                  </a:outerShdw>
                </a:effectLst>
              </a:rPr>
              <a:t> Deuteronomy 6:4 </a:t>
            </a:r>
            <a:r>
              <a:rPr sz="3200"/>
              <a:t>Hear, O Israel: The Lord (</a:t>
            </a:r>
            <a:r>
              <a:rPr sz="3200" i="1"/>
              <a:t>Kurios</a:t>
            </a:r>
            <a:r>
              <a:rPr sz="3200"/>
              <a:t>) is our God, the Lord (</a:t>
            </a:r>
            <a:r>
              <a:rPr sz="3200" i="1"/>
              <a:t>Kurios</a:t>
            </a:r>
            <a:r>
              <a:rPr sz="3200"/>
              <a:t>) alone.</a:t>
            </a:r>
          </a:p>
        </p:txBody>
      </p:sp>
    </p:spTree>
    <p:extLst>
      <p:ext uri="{BB962C8B-B14F-4D97-AF65-F5344CB8AC3E}">
        <p14:creationId xmlns:p14="http://schemas.microsoft.com/office/powerpoint/2010/main" val="794946455"/>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74">
                                            <p:bg/>
                                          </p:spTgt>
                                        </p:tgtEl>
                                        <p:attrNameLst>
                                          <p:attrName>style.visibility</p:attrName>
                                        </p:attrNameLst>
                                      </p:cBhvr>
                                      <p:to>
                                        <p:strVal val="visible"/>
                                      </p:to>
                                    </p:set>
                                    <p:animEffect transition="in" filter="fade">
                                      <p:cBhvr>
                                        <p:cTn id="7" dur="2000"/>
                                        <p:tgtEl>
                                          <p:spTgt spid="74">
                                            <p:bg/>
                                          </p:spTgt>
                                        </p:tgtEl>
                                      </p:cBhvr>
                                    </p:animEffect>
                                  </p:childTnLst>
                                </p:cTn>
                              </p:par>
                              <p:par>
                                <p:cTn id="8" presetID="10" presetClass="entr" presetSubtype="0" fill="hold" grpId="0">
                                  <p:stCondLst>
                                    <p:cond delay="0"/>
                                  </p:stCondLst>
                                  <p:iterate>
                                    <p:tmAbs val="0"/>
                                  </p:iterate>
                                  <p:childTnLst>
                                    <p:set>
                                      <p:cBhvr>
                                        <p:cTn id="9" fill="hold"/>
                                        <p:tgtEl>
                                          <p:spTgt spid="74">
                                            <p:txEl>
                                              <p:pRg st="0" end="0"/>
                                            </p:txEl>
                                          </p:spTgt>
                                        </p:tgtEl>
                                        <p:attrNameLst>
                                          <p:attrName>style.visibility</p:attrName>
                                        </p:attrNameLst>
                                      </p:cBhvr>
                                      <p:to>
                                        <p:strVal val="visible"/>
                                      </p:to>
                                    </p:set>
                                    <p:animEffect transition="in" filter="fade">
                                      <p:cBhvr>
                                        <p:cTn id="10" dur="2000"/>
                                        <p:tgtEl>
                                          <p:spTgt spid="74">
                                            <p:txEl>
                                              <p:pRg st="0" end="0"/>
                                            </p:txEl>
                                          </p:spTgt>
                                        </p:tgtEl>
                                      </p:cBhvr>
                                    </p:animEffect>
                                  </p:childTnLst>
                                </p:cTn>
                              </p:par>
                            </p:childTnLst>
                          </p:cTn>
                        </p:par>
                        <p:par>
                          <p:cTn id="11" fill="hold">
                            <p:stCondLst>
                              <p:cond delay="2000"/>
                            </p:stCondLst>
                            <p:childTnLst>
                              <p:par>
                                <p:cTn id="12" presetID="10" presetClass="entr" presetSubtype="0" fill="hold" grpId="0" nodeType="afterEffect">
                                  <p:stCondLst>
                                    <p:cond delay="0"/>
                                  </p:stCondLst>
                                  <p:iterate>
                                    <p:tmAbs val="0"/>
                                  </p:iterate>
                                  <p:childTnLst>
                                    <p:set>
                                      <p:cBhvr>
                                        <p:cTn id="13" fill="hold"/>
                                        <p:tgtEl>
                                          <p:spTgt spid="74">
                                            <p:txEl>
                                              <p:pRg st="1" end="1"/>
                                            </p:txEl>
                                          </p:spTgt>
                                        </p:tgtEl>
                                        <p:attrNameLst>
                                          <p:attrName>style.visibility</p:attrName>
                                        </p:attrNameLst>
                                      </p:cBhvr>
                                      <p:to>
                                        <p:strVal val="visible"/>
                                      </p:to>
                                    </p:set>
                                    <p:animEffect transition="in" filter="fade">
                                      <p:cBhvr>
                                        <p:cTn id="14" dur="2000"/>
                                        <p:tgtEl>
                                          <p:spTgt spid="74">
                                            <p:txEl>
                                              <p:pRg st="1" end="1"/>
                                            </p:txEl>
                                          </p:spTgt>
                                        </p:tgtEl>
                                      </p:cBhvr>
                                    </p:animEffect>
                                  </p:childTnLst>
                                </p:cTn>
                              </p:par>
                            </p:childTnLst>
                          </p:cTn>
                        </p:par>
                        <p:par>
                          <p:cTn id="15" fill="hold">
                            <p:stCondLst>
                              <p:cond delay="4000"/>
                            </p:stCondLst>
                            <p:childTnLst>
                              <p:par>
                                <p:cTn id="16" presetID="10" presetClass="entr" presetSubtype="0" fill="hold" grpId="0" nodeType="afterEffect">
                                  <p:stCondLst>
                                    <p:cond delay="0"/>
                                  </p:stCondLst>
                                  <p:iterate>
                                    <p:tmAbs val="0"/>
                                  </p:iterate>
                                  <p:childTnLst>
                                    <p:set>
                                      <p:cBhvr>
                                        <p:cTn id="17" fill="hold"/>
                                        <p:tgtEl>
                                          <p:spTgt spid="74">
                                            <p:txEl>
                                              <p:pRg st="2" end="2"/>
                                            </p:txEl>
                                          </p:spTgt>
                                        </p:tgtEl>
                                        <p:attrNameLst>
                                          <p:attrName>style.visibility</p:attrName>
                                        </p:attrNameLst>
                                      </p:cBhvr>
                                      <p:to>
                                        <p:strVal val="visible"/>
                                      </p:to>
                                    </p:set>
                                    <p:animEffect transition="in" filter="fade">
                                      <p:cBhvr>
                                        <p:cTn id="18" dur="2000"/>
                                        <p:tgtEl>
                                          <p:spTgt spid="7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iterate>
                                    <p:tmAbs val="0"/>
                                  </p:iterate>
                                  <p:childTnLst>
                                    <p:set>
                                      <p:cBhvr>
                                        <p:cTn id="22" fill="hold"/>
                                        <p:tgtEl>
                                          <p:spTgt spid="74">
                                            <p:txEl>
                                              <p:pRg st="3" end="3"/>
                                            </p:txEl>
                                          </p:spTgt>
                                        </p:tgtEl>
                                        <p:attrNameLst>
                                          <p:attrName>style.visibility</p:attrName>
                                        </p:attrNameLst>
                                      </p:cBhvr>
                                      <p:to>
                                        <p:strVal val="visible"/>
                                      </p:to>
                                    </p:set>
                                    <p:animEffect transition="in" filter="fade">
                                      <p:cBhvr>
                                        <p:cTn id="23" dur="2000"/>
                                        <p:tgtEl>
                                          <p:spTgt spid="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build="p"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title" idx="4294967295"/>
          </p:nvPr>
        </p:nvSpPr>
        <p:spPr>
          <a:xfrm>
            <a:off x="612775" y="228600"/>
            <a:ext cx="8153400" cy="990600"/>
          </a:xfrm>
          <a:prstGeom prst="rect">
            <a:avLst/>
          </a:prstGeom>
        </p:spPr>
        <p:txBody>
          <a:bodyPr lIns="0" tIns="0" rIns="0" bIns="0">
            <a:normAutofit/>
          </a:bodyPr>
          <a:lstStyle>
            <a:lvl1pPr algn="ctr">
              <a:defRPr sz="4800">
                <a:solidFill>
                  <a:srgbClr val="C00000"/>
                </a:solidFill>
              </a:defRPr>
            </a:lvl1pPr>
          </a:lstStyle>
          <a:p>
            <a:pPr lvl="0">
              <a:defRPr sz="1800">
                <a:solidFill>
                  <a:srgbClr val="000000"/>
                </a:solidFill>
              </a:defRPr>
            </a:pPr>
            <a:r>
              <a:rPr sz="4800">
                <a:solidFill>
                  <a:srgbClr val="C00000"/>
                </a:solidFill>
              </a:rPr>
              <a:t>Jesus Identified With YHWH</a:t>
            </a:r>
          </a:p>
        </p:txBody>
      </p:sp>
      <p:sp>
        <p:nvSpPr>
          <p:cNvPr id="77" name="Shape 77"/>
          <p:cNvSpPr>
            <a:spLocks noGrp="1"/>
          </p:cNvSpPr>
          <p:nvPr>
            <p:ph type="body" idx="4294967295"/>
          </p:nvPr>
        </p:nvSpPr>
        <p:spPr>
          <a:xfrm>
            <a:off x="612775" y="1600200"/>
            <a:ext cx="8153400" cy="4495800"/>
          </a:xfrm>
          <a:prstGeom prst="rect">
            <a:avLst/>
          </a:prstGeom>
        </p:spPr>
        <p:txBody>
          <a:bodyPr lIns="0" tIns="0" rIns="0" bIns="0">
            <a:normAutofit/>
          </a:bodyPr>
          <a:lstStyle/>
          <a:p>
            <a:pPr marL="486228" lvl="0" indent="-486228">
              <a:buChar char="◻"/>
              <a:defRPr sz="1800"/>
            </a:pPr>
            <a:r>
              <a:rPr sz="3200" b="1">
                <a:solidFill>
                  <a:srgbClr val="0070C0"/>
                </a:solidFill>
                <a:effectLst>
                  <a:outerShdw blurRad="12700" dist="25400" dir="2700000" rotWithShape="0">
                    <a:srgbClr val="DDDDDD"/>
                  </a:outerShdw>
                </a:effectLst>
              </a:rPr>
              <a:t>1 Corinthians 1:30 </a:t>
            </a:r>
            <a:r>
              <a:rPr sz="3200"/>
              <a:t>He is the source of your life in Christ Jesus, whom God made our wisdom and our righteousness and sanctification and redemption. </a:t>
            </a:r>
            <a:r>
              <a:rPr sz="3200" b="1">
                <a:solidFill>
                  <a:srgbClr val="0070C0"/>
                </a:solidFill>
                <a:effectLst>
                  <a:outerShdw blurRad="12700" dist="25400" dir="2700000" rotWithShape="0">
                    <a:srgbClr val="DDDDDD"/>
                  </a:outerShdw>
                </a:effectLst>
              </a:rPr>
              <a:t>31</a:t>
            </a:r>
            <a:r>
              <a:rPr sz="3200" b="1"/>
              <a:t> </a:t>
            </a:r>
            <a:r>
              <a:rPr sz="3200"/>
              <a:t>Therefore, as it is written, "Let the one who boasts, boast in the Lord."</a:t>
            </a:r>
          </a:p>
        </p:txBody>
      </p:sp>
    </p:spTree>
    <p:extLst>
      <p:ext uri="{BB962C8B-B14F-4D97-AF65-F5344CB8AC3E}">
        <p14:creationId xmlns:p14="http://schemas.microsoft.com/office/powerpoint/2010/main" val="1398386011"/>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77">
                                            <p:bg/>
                                          </p:spTgt>
                                        </p:tgtEl>
                                        <p:attrNameLst>
                                          <p:attrName>style.visibility</p:attrName>
                                        </p:attrNameLst>
                                      </p:cBhvr>
                                      <p:to>
                                        <p:strVal val="visible"/>
                                      </p:to>
                                    </p:set>
                                    <p:animEffect transition="in" filter="fade">
                                      <p:cBhvr>
                                        <p:cTn id="7" dur="2000"/>
                                        <p:tgtEl>
                                          <p:spTgt spid="77">
                                            <p:bg/>
                                          </p:spTgt>
                                        </p:tgtEl>
                                      </p:cBhvr>
                                    </p:animEffect>
                                  </p:childTnLst>
                                </p:cTn>
                              </p:par>
                              <p:par>
                                <p:cTn id="8" presetID="10" presetClass="entr" presetSubtype="0" fill="hold" grpId="0">
                                  <p:stCondLst>
                                    <p:cond delay="0"/>
                                  </p:stCondLst>
                                  <p:iterate>
                                    <p:tmAbs val="0"/>
                                  </p:iterate>
                                  <p:childTnLst>
                                    <p:set>
                                      <p:cBhvr>
                                        <p:cTn id="9" fill="hold"/>
                                        <p:tgtEl>
                                          <p:spTgt spid="77">
                                            <p:txEl>
                                              <p:pRg st="0" end="0"/>
                                            </p:txEl>
                                          </p:spTgt>
                                        </p:tgtEl>
                                        <p:attrNameLst>
                                          <p:attrName>style.visibility</p:attrName>
                                        </p:attrNameLst>
                                      </p:cBhvr>
                                      <p:to>
                                        <p:strVal val="visible"/>
                                      </p:to>
                                    </p:set>
                                    <p:animEffect transition="in" filter="fade">
                                      <p:cBhvr>
                                        <p:cTn id="10" dur="2000"/>
                                        <p:tgtEl>
                                          <p:spTgt spid="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build="p"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a:spLocks noGrp="1"/>
          </p:cNvSpPr>
          <p:nvPr>
            <p:ph type="title" idx="4294967295"/>
          </p:nvPr>
        </p:nvSpPr>
        <p:spPr>
          <a:xfrm>
            <a:off x="612775" y="228600"/>
            <a:ext cx="8153400" cy="990600"/>
          </a:xfrm>
          <a:prstGeom prst="rect">
            <a:avLst/>
          </a:prstGeom>
        </p:spPr>
        <p:txBody>
          <a:bodyPr lIns="0" tIns="0" rIns="0" bIns="0">
            <a:normAutofit/>
          </a:bodyPr>
          <a:lstStyle>
            <a:lvl1pPr algn="ctr">
              <a:defRPr sz="4800">
                <a:solidFill>
                  <a:srgbClr val="C00000"/>
                </a:solidFill>
              </a:defRPr>
            </a:lvl1pPr>
          </a:lstStyle>
          <a:p>
            <a:pPr lvl="0">
              <a:defRPr sz="1800">
                <a:solidFill>
                  <a:srgbClr val="000000"/>
                </a:solidFill>
              </a:defRPr>
            </a:pPr>
            <a:r>
              <a:rPr sz="4800">
                <a:solidFill>
                  <a:srgbClr val="C00000"/>
                </a:solidFill>
              </a:rPr>
              <a:t>Jesus Identified With YHWH</a:t>
            </a:r>
          </a:p>
        </p:txBody>
      </p:sp>
      <p:sp>
        <p:nvSpPr>
          <p:cNvPr id="80" name="Shape 80"/>
          <p:cNvSpPr>
            <a:spLocks noGrp="1"/>
          </p:cNvSpPr>
          <p:nvPr>
            <p:ph type="body" idx="4294967295"/>
          </p:nvPr>
        </p:nvSpPr>
        <p:spPr>
          <a:xfrm>
            <a:off x="612775" y="1600200"/>
            <a:ext cx="8153400" cy="4495800"/>
          </a:xfrm>
          <a:prstGeom prst="rect">
            <a:avLst/>
          </a:prstGeom>
        </p:spPr>
        <p:txBody>
          <a:bodyPr lIns="0" tIns="0" rIns="0" bIns="0">
            <a:normAutofit/>
          </a:bodyPr>
          <a:lstStyle/>
          <a:p>
            <a:pPr marL="486228" lvl="0" indent="-486228">
              <a:buChar char="◻"/>
              <a:defRPr sz="1800"/>
            </a:pPr>
            <a:r>
              <a:rPr sz="3200" b="1">
                <a:solidFill>
                  <a:srgbClr val="0070C0"/>
                </a:solidFill>
                <a:effectLst>
                  <a:outerShdw blurRad="12700" dist="25400" dir="2700000" rotWithShape="0">
                    <a:srgbClr val="DDDDDD"/>
                  </a:outerShdw>
                </a:effectLst>
              </a:rPr>
              <a:t>Jeremiah 9:23 </a:t>
            </a:r>
            <a:r>
              <a:rPr sz="2500"/>
              <a:t> </a:t>
            </a:r>
            <a:r>
              <a:rPr sz="3000"/>
              <a:t>Thus says the LORD, “Let not a wise man boast of his wisdom, and let not the mighty man boast of his might, let not a rich man boast of his riches; </a:t>
            </a:r>
            <a:r>
              <a:rPr sz="3000" b="1">
                <a:solidFill>
                  <a:srgbClr val="0092F2"/>
                </a:solidFill>
                <a:hlinkClick r:id="rId2"/>
              </a:rPr>
              <a:t>24</a:t>
            </a:r>
            <a:r>
              <a:rPr sz="3000"/>
              <a:t>but let him who boasts boast of this, that he understands and knows Me, that I am the LORD who exercises lovingkindness, justice and righteousness on earth; for I delight in these things,” declares the LORD.</a:t>
            </a:r>
          </a:p>
        </p:txBody>
      </p:sp>
    </p:spTree>
    <p:extLst>
      <p:ext uri="{BB962C8B-B14F-4D97-AF65-F5344CB8AC3E}">
        <p14:creationId xmlns:p14="http://schemas.microsoft.com/office/powerpoint/2010/main" val="1742677173"/>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80">
                                            <p:bg/>
                                          </p:spTgt>
                                        </p:tgtEl>
                                        <p:attrNameLst>
                                          <p:attrName>style.visibility</p:attrName>
                                        </p:attrNameLst>
                                      </p:cBhvr>
                                      <p:to>
                                        <p:strVal val="visible"/>
                                      </p:to>
                                    </p:set>
                                    <p:animEffect transition="in" filter="fade">
                                      <p:cBhvr>
                                        <p:cTn id="7" dur="2000"/>
                                        <p:tgtEl>
                                          <p:spTgt spid="80">
                                            <p:bg/>
                                          </p:spTgt>
                                        </p:tgtEl>
                                      </p:cBhvr>
                                    </p:animEffect>
                                  </p:childTnLst>
                                </p:cTn>
                              </p:par>
                              <p:par>
                                <p:cTn id="8" presetID="10" presetClass="entr" presetSubtype="0" fill="hold" grpId="0">
                                  <p:stCondLst>
                                    <p:cond delay="0"/>
                                  </p:stCondLst>
                                  <p:iterate>
                                    <p:tmAbs val="0"/>
                                  </p:iterate>
                                  <p:childTnLst>
                                    <p:set>
                                      <p:cBhvr>
                                        <p:cTn id="9" fill="hold"/>
                                        <p:tgtEl>
                                          <p:spTgt spid="80">
                                            <p:txEl>
                                              <p:pRg st="0" end="0"/>
                                            </p:txEl>
                                          </p:spTgt>
                                        </p:tgtEl>
                                        <p:attrNameLst>
                                          <p:attrName>style.visibility</p:attrName>
                                        </p:attrNameLst>
                                      </p:cBhvr>
                                      <p:to>
                                        <p:strVal val="visible"/>
                                      </p:to>
                                    </p:set>
                                    <p:animEffect transition="in" filter="fade">
                                      <p:cBhvr>
                                        <p:cTn id="10" dur="2000"/>
                                        <p:tgtEl>
                                          <p:spTgt spid="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build="p"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Shape 82"/>
          <p:cNvSpPr>
            <a:spLocks noGrp="1"/>
          </p:cNvSpPr>
          <p:nvPr>
            <p:ph type="title" idx="4294967295"/>
          </p:nvPr>
        </p:nvSpPr>
        <p:spPr>
          <a:xfrm>
            <a:off x="612775" y="228600"/>
            <a:ext cx="8153400" cy="990600"/>
          </a:xfrm>
          <a:prstGeom prst="rect">
            <a:avLst/>
          </a:prstGeom>
        </p:spPr>
        <p:txBody>
          <a:bodyPr lIns="0" tIns="0" rIns="0" bIns="0">
            <a:normAutofit/>
          </a:bodyPr>
          <a:lstStyle>
            <a:lvl1pPr algn="ctr">
              <a:defRPr sz="4800">
                <a:solidFill>
                  <a:srgbClr val="C00000"/>
                </a:solidFill>
              </a:defRPr>
            </a:lvl1pPr>
          </a:lstStyle>
          <a:p>
            <a:pPr lvl="0">
              <a:defRPr sz="1800">
                <a:solidFill>
                  <a:srgbClr val="000000"/>
                </a:solidFill>
              </a:defRPr>
            </a:pPr>
            <a:r>
              <a:rPr sz="4800">
                <a:solidFill>
                  <a:srgbClr val="C00000"/>
                </a:solidFill>
              </a:rPr>
              <a:t>Jesus Identified With YHWH</a:t>
            </a:r>
          </a:p>
        </p:txBody>
      </p:sp>
      <p:sp>
        <p:nvSpPr>
          <p:cNvPr id="83" name="Shape 83"/>
          <p:cNvSpPr>
            <a:spLocks noGrp="1"/>
          </p:cNvSpPr>
          <p:nvPr>
            <p:ph type="body" idx="4294967295"/>
          </p:nvPr>
        </p:nvSpPr>
        <p:spPr>
          <a:xfrm>
            <a:off x="612775" y="1600200"/>
            <a:ext cx="8153400" cy="4495800"/>
          </a:xfrm>
          <a:prstGeom prst="rect">
            <a:avLst/>
          </a:prstGeom>
        </p:spPr>
        <p:txBody>
          <a:bodyPr lIns="0" tIns="0" rIns="0" bIns="0">
            <a:normAutofit fontScale="92500" lnSpcReduction="20000"/>
          </a:bodyPr>
          <a:lstStyle/>
          <a:p>
            <a:pPr marL="486228" lvl="0" indent="-486228">
              <a:buChar char="◻"/>
              <a:defRPr sz="1800"/>
            </a:pPr>
            <a:r>
              <a:rPr sz="3200" b="1">
                <a:solidFill>
                  <a:srgbClr val="0070C0"/>
                </a:solidFill>
              </a:rPr>
              <a:t>Romans 10:9 </a:t>
            </a:r>
            <a:r>
              <a:rPr sz="3200"/>
              <a:t>Because, if you confess with your mouth that Jesus is Lord and believe in your heart that God raised him from the dead, you will be saved</a:t>
            </a:r>
          </a:p>
          <a:p>
            <a:pPr marL="486228" lvl="0" indent="-486228">
              <a:buChar char="◻"/>
              <a:defRPr sz="1800"/>
            </a:pPr>
            <a:r>
              <a:rPr sz="3200" b="1">
                <a:solidFill>
                  <a:srgbClr val="0070C0"/>
                </a:solidFill>
              </a:rPr>
              <a:t>Romans 10:12 </a:t>
            </a:r>
            <a:r>
              <a:rPr sz="3200"/>
              <a:t>For there is no distinction between Jew and Greek; the same Lord is Lord of all, bestowing his riches on all who call on him.</a:t>
            </a:r>
          </a:p>
        </p:txBody>
      </p:sp>
    </p:spTree>
    <p:extLst>
      <p:ext uri="{BB962C8B-B14F-4D97-AF65-F5344CB8AC3E}">
        <p14:creationId xmlns:p14="http://schemas.microsoft.com/office/powerpoint/2010/main" val="2041247068"/>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83">
                                            <p:bg/>
                                          </p:spTgt>
                                        </p:tgtEl>
                                        <p:attrNameLst>
                                          <p:attrName>style.visibility</p:attrName>
                                        </p:attrNameLst>
                                      </p:cBhvr>
                                      <p:to>
                                        <p:strVal val="visible"/>
                                      </p:to>
                                    </p:set>
                                    <p:animEffect transition="in" filter="fade">
                                      <p:cBhvr>
                                        <p:cTn id="7" dur="2000"/>
                                        <p:tgtEl>
                                          <p:spTgt spid="83">
                                            <p:bg/>
                                          </p:spTgt>
                                        </p:tgtEl>
                                      </p:cBhvr>
                                    </p:animEffect>
                                  </p:childTnLst>
                                </p:cTn>
                              </p:par>
                              <p:par>
                                <p:cTn id="8" presetID="10" presetClass="entr" presetSubtype="0" fill="hold" grpId="0">
                                  <p:stCondLst>
                                    <p:cond delay="0"/>
                                  </p:stCondLst>
                                  <p:iterate>
                                    <p:tmAbs val="0"/>
                                  </p:iterate>
                                  <p:childTnLst>
                                    <p:set>
                                      <p:cBhvr>
                                        <p:cTn id="9" fill="hold"/>
                                        <p:tgtEl>
                                          <p:spTgt spid="83">
                                            <p:txEl>
                                              <p:pRg st="0" end="0"/>
                                            </p:txEl>
                                          </p:spTgt>
                                        </p:tgtEl>
                                        <p:attrNameLst>
                                          <p:attrName>style.visibility</p:attrName>
                                        </p:attrNameLst>
                                      </p:cBhvr>
                                      <p:to>
                                        <p:strVal val="visible"/>
                                      </p:to>
                                    </p:set>
                                    <p:animEffect transition="in" filter="fade">
                                      <p:cBhvr>
                                        <p:cTn id="10" dur="2000"/>
                                        <p:tgtEl>
                                          <p:spTgt spid="8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iterate>
                                    <p:tmAbs val="0"/>
                                  </p:iterate>
                                  <p:childTnLst>
                                    <p:set>
                                      <p:cBhvr>
                                        <p:cTn id="14" fill="hold"/>
                                        <p:tgtEl>
                                          <p:spTgt spid="83">
                                            <p:txEl>
                                              <p:pRg st="1" end="1"/>
                                            </p:txEl>
                                          </p:spTgt>
                                        </p:tgtEl>
                                        <p:attrNameLst>
                                          <p:attrName>style.visibility</p:attrName>
                                        </p:attrNameLst>
                                      </p:cBhvr>
                                      <p:to>
                                        <p:strVal val="visible"/>
                                      </p:to>
                                    </p:set>
                                    <p:animEffect transition="in" filter="fade">
                                      <p:cBhvr>
                                        <p:cTn id="15" dur="2000"/>
                                        <p:tgtEl>
                                          <p:spTgt spid="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build="p" animBg="1" advAuto="0"/>
    </p:bldLst>
  </p:timing>
</p:sld>
</file>

<file path=ppt/theme/theme1.xml><?xml version="1.0" encoding="utf-8"?>
<a:theme xmlns:a="http://schemas.openxmlformats.org/drawingml/2006/main" name="Default">
  <a:themeElements>
    <a:clrScheme name="Default">
      <a:dk1>
        <a:srgbClr val="000000"/>
      </a:dk1>
      <a:lt1>
        <a:srgbClr val="775F55"/>
      </a:lt1>
      <a:dk2>
        <a:srgbClr val="A7A7A7"/>
      </a:dk2>
      <a:lt2>
        <a:srgbClr val="535353"/>
      </a:lt2>
      <a:accent1>
        <a:srgbClr val="94B6D2"/>
      </a:accent1>
      <a:accent2>
        <a:srgbClr val="DD8047"/>
      </a:accent2>
      <a:accent3>
        <a:srgbClr val="8F8F8F"/>
      </a:accent3>
      <a:accent4>
        <a:srgbClr val="707070"/>
      </a:accent4>
      <a:accent5>
        <a:srgbClr val="C7D5E4"/>
      </a:accent5>
      <a:accent6>
        <a:srgbClr val="C87440"/>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94B6D2"/>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94B6D2"/>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934</Words>
  <Application>Microsoft Office PowerPoint</Application>
  <PresentationFormat>On-screen Show (4:3)</PresentationFormat>
  <Paragraphs>41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vt:lpstr>
      <vt:lpstr>THE LORD JESUS</vt:lpstr>
      <vt:lpstr>κύριος</vt:lpstr>
      <vt:lpstr>Background Usage</vt:lpstr>
      <vt:lpstr>Background Usage</vt:lpstr>
      <vt:lpstr>Background Usage</vt:lpstr>
      <vt:lpstr>Jesus Identified With YHWH</vt:lpstr>
      <vt:lpstr>Jesus Identified With YHWH</vt:lpstr>
      <vt:lpstr>Jesus Identified With YHWH</vt:lpstr>
      <vt:lpstr>Jesus Identified With YHWH</vt:lpstr>
      <vt:lpstr>Jesus Identified With YHWH</vt:lpstr>
      <vt:lpstr>Jesus Identified With YHWH</vt:lpstr>
      <vt:lpstr>Jesus Identified With YHWH</vt:lpstr>
      <vt:lpstr>Jesus is Lord in Christian Life</vt:lpstr>
      <vt:lpstr>Jesus is Lord in Christian Life</vt:lpstr>
      <vt:lpstr>Jesus is Lord in Christian Life</vt:lpstr>
      <vt:lpstr>Jesus is Lord in Christian Life</vt:lpstr>
      <vt:lpstr>Is Jesus the Lord of Your Life?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 JESUS</dc:title>
  <dc:creator>University</dc:creator>
  <cp:lastModifiedBy>University</cp:lastModifiedBy>
  <cp:revision>1</cp:revision>
  <dcterms:created xsi:type="dcterms:W3CDTF">2018-01-14T22:17:47Z</dcterms:created>
  <dcterms:modified xsi:type="dcterms:W3CDTF">2018-01-14T22:19:17Z</dcterms:modified>
</cp:coreProperties>
</file>