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27177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20183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25925" y="3154034"/>
            <a:ext cx="3288242" cy="40196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017714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39999" y="783169"/>
            <a:ext cx="5977467" cy="24447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25925" y="3154034"/>
            <a:ext cx="3288242" cy="40196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6361672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05850" y="1649792"/>
            <a:ext cx="8667221" cy="4909053"/>
          </a:xfrm>
        </p:spPr>
        <p:txBody>
          <a:bodyPr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87715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05850" y="1649792"/>
            <a:ext cx="8667221" cy="4909053"/>
          </a:xfrm>
        </p:spPr>
        <p:txBody>
          <a:bodyPr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12085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05850" y="1649792"/>
            <a:ext cx="8667221" cy="4909053"/>
          </a:xfrm>
        </p:spPr>
        <p:txBody>
          <a:bodyPr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014" y="274642"/>
            <a:ext cx="2663069" cy="10694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0071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6740" y="561832"/>
            <a:ext cx="8160063" cy="4486813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27050" y="5361520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27524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6740" y="561829"/>
            <a:ext cx="8160063" cy="5805547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59237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10275" y="4374994"/>
            <a:ext cx="3272581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93853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10275" y="4374994"/>
            <a:ext cx="3272581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67433" y="2963333"/>
            <a:ext cx="5515427" cy="11322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2936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10194" y="252220"/>
            <a:ext cx="6525333" cy="6341549"/>
          </a:xfrm>
        </p:spPr>
        <p:txBody>
          <a:bodyPr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15292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10194" y="252220"/>
            <a:ext cx="6525333" cy="6341549"/>
          </a:xfrm>
        </p:spPr>
        <p:txBody>
          <a:bodyPr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76404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10194" y="252220"/>
            <a:ext cx="6525333" cy="6341549"/>
          </a:xfrm>
        </p:spPr>
        <p:txBody>
          <a:bodyPr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474" y="130517"/>
            <a:ext cx="2026478" cy="58310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1041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6740" y="561832"/>
            <a:ext cx="8160063" cy="4486813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27050" y="5361520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09875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6740" y="561829"/>
            <a:ext cx="8160063" cy="5805547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87381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5E7404-BC82-481C-BB9B-147243ABAD6D}" type="datetimeFigureOut">
              <a:rPr lang="en-US" altLang="en-US"/>
              <a:pPr/>
              <a:t>2/4/2018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40BEE-5AB0-454F-B3E0-A062FA9EB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69669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3B7319-82D1-4887-8334-B138BC26B518}" type="datetimeFigureOut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2/4/2018</a:t>
            </a:fld>
            <a:endParaRPr lang="en-US" alt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BE5797-E269-460C-B968-B3012C096CCF}" type="slidenum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9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64E5A"/>
          </a:solidFill>
          <a:latin typeface="+mj-lt"/>
          <a:ea typeface="Adelle-Regular"/>
          <a:cs typeface="Adelle-Regular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64E5A"/>
          </a:solidFill>
          <a:latin typeface="Trebuchet MS" pitchFamily="34" charset="0"/>
          <a:ea typeface="Adelle-Regular"/>
          <a:cs typeface="Adelle-Regular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64E5A"/>
          </a:solidFill>
          <a:latin typeface="Trebuchet MS" pitchFamily="34" charset="0"/>
          <a:ea typeface="Adelle-Regular"/>
          <a:cs typeface="Adelle-Regular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64E5A"/>
          </a:solidFill>
          <a:latin typeface="Trebuchet MS" pitchFamily="34" charset="0"/>
          <a:ea typeface="Adelle-Regular"/>
          <a:cs typeface="Adelle-Regular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64E5A"/>
          </a:solidFill>
          <a:latin typeface="Trebuchet MS" pitchFamily="34" charset="0"/>
          <a:ea typeface="Adelle-Regular"/>
          <a:cs typeface="Adelle-Regular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64E5A"/>
          </a:solidFill>
          <a:latin typeface="Trebuchet MS" pitchFamily="34" charset="0"/>
          <a:ea typeface="Adelle-Regular"/>
          <a:cs typeface="Adelle-Regular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64E5A"/>
          </a:solidFill>
          <a:latin typeface="Trebuchet MS" pitchFamily="34" charset="0"/>
          <a:ea typeface="Adelle-Regular"/>
          <a:cs typeface="Adelle-Regular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64E5A"/>
          </a:solidFill>
          <a:latin typeface="Trebuchet MS" pitchFamily="34" charset="0"/>
          <a:ea typeface="Adelle-Regular"/>
          <a:cs typeface="Adelle-Regular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64E5A"/>
          </a:solidFill>
          <a:latin typeface="Trebuchet MS" pitchFamily="34" charset="0"/>
          <a:ea typeface="Adelle-Regular"/>
          <a:cs typeface="Adelle-Regular"/>
        </a:defRPr>
      </a:lvl9pPr>
    </p:titleStyle>
    <p:bodyStyle>
      <a:lvl1pPr algn="ctr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000" kern="1200">
          <a:solidFill>
            <a:schemeClr val="tx1"/>
          </a:solidFill>
          <a:latin typeface="+mn-lt"/>
          <a:ea typeface="Apple Chancery"/>
          <a:cs typeface="Apple Chancery"/>
        </a:defRPr>
      </a:lvl1pPr>
      <a:lvl2pPr marL="914400" indent="-457200" algn="ctr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Apple Chancery"/>
          <a:cs typeface="Apple Chancery"/>
        </a:defRPr>
      </a:lvl2pPr>
      <a:lvl3pPr marL="914400" algn="ctr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000" kern="1200">
          <a:solidFill>
            <a:schemeClr val="tx1"/>
          </a:solidFill>
          <a:latin typeface="+mn-lt"/>
          <a:ea typeface="Apple Chancery"/>
          <a:cs typeface="Apple Chancery"/>
        </a:defRPr>
      </a:lvl3pPr>
      <a:lvl4pPr marL="1371600" algn="ctr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000" kern="1200">
          <a:solidFill>
            <a:schemeClr val="tx1"/>
          </a:solidFill>
          <a:latin typeface="+mn-lt"/>
          <a:ea typeface="Apple Chancery"/>
          <a:cs typeface="Apple Chancery"/>
        </a:defRPr>
      </a:lvl4pPr>
      <a:lvl5pPr marL="1828800" algn="ctr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000" kern="1200">
          <a:solidFill>
            <a:schemeClr val="tx1"/>
          </a:solidFill>
          <a:latin typeface="+mn-lt"/>
          <a:ea typeface="Apple Chancery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965348-FA96-4190-A455-047052FB0DCE}" type="datetimeFigureOut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2/4/2018</a:t>
            </a:fld>
            <a:endParaRPr lang="en-US" alt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17E81D-AA3A-4BF6-A32F-AAE48A8C705B}" type="slidenum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82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800000"/>
          </a:solidFill>
          <a:latin typeface="+mj-lt"/>
          <a:ea typeface="Adelle-Regular"/>
          <a:cs typeface="Adelle-Regular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rebuchet MS" pitchFamily="34" charset="0"/>
          <a:ea typeface="Adelle-Regular"/>
          <a:cs typeface="Adelle-Regular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rebuchet MS" pitchFamily="34" charset="0"/>
          <a:ea typeface="Adelle-Regular"/>
          <a:cs typeface="Adelle-Regular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rebuchet MS" pitchFamily="34" charset="0"/>
          <a:ea typeface="Adelle-Regular"/>
          <a:cs typeface="Adelle-Regular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rebuchet MS" pitchFamily="34" charset="0"/>
          <a:ea typeface="Adelle-Regular"/>
          <a:cs typeface="Adelle-Regular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rebuchet MS" pitchFamily="34" charset="0"/>
          <a:ea typeface="Adelle-Regular"/>
          <a:cs typeface="Adelle-Regular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rebuchet MS" pitchFamily="34" charset="0"/>
          <a:ea typeface="Adelle-Regular"/>
          <a:cs typeface="Adelle-Regular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rebuchet MS" pitchFamily="34" charset="0"/>
          <a:ea typeface="Adelle-Regular"/>
          <a:cs typeface="Adelle-Regular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rebuchet MS" pitchFamily="34" charset="0"/>
          <a:ea typeface="Adelle-Regular"/>
          <a:cs typeface="Adelle-Regular"/>
        </a:defRPr>
      </a:lvl9pPr>
    </p:titleStyle>
    <p:bodyStyle>
      <a:lvl1pPr algn="ctr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000" kern="1200">
          <a:solidFill>
            <a:srgbClr val="800000"/>
          </a:solidFill>
          <a:latin typeface="+mn-lt"/>
          <a:ea typeface="Apple Chancery"/>
          <a:cs typeface="Apple Chancery"/>
        </a:defRPr>
      </a:lvl1pPr>
      <a:lvl2pPr marL="914400" indent="-457200" algn="ctr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rgbClr val="800000"/>
          </a:solidFill>
          <a:latin typeface="+mn-lt"/>
          <a:ea typeface="Apple Chancery"/>
          <a:cs typeface="Apple Chancery"/>
        </a:defRPr>
      </a:lvl2pPr>
      <a:lvl3pPr marL="914400" algn="ctr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000" kern="1200">
          <a:solidFill>
            <a:srgbClr val="800000"/>
          </a:solidFill>
          <a:latin typeface="+mn-lt"/>
          <a:ea typeface="Apple Chancery"/>
          <a:cs typeface="Apple Chancery"/>
        </a:defRPr>
      </a:lvl3pPr>
      <a:lvl4pPr marL="1371600" algn="ctr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000" kern="1200">
          <a:solidFill>
            <a:srgbClr val="800000"/>
          </a:solidFill>
          <a:latin typeface="+mn-lt"/>
          <a:ea typeface="Apple Chancery"/>
          <a:cs typeface="Apple Chancery"/>
        </a:defRPr>
      </a:lvl4pPr>
      <a:lvl5pPr marL="1828800" algn="ctr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000" kern="1200">
          <a:solidFill>
            <a:srgbClr val="800000"/>
          </a:solidFill>
          <a:latin typeface="+mn-lt"/>
          <a:ea typeface="Apple Chancery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814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09813" y="251888"/>
            <a:ext cx="6526212" cy="6343649"/>
          </a:xfrm>
        </p:spPr>
        <p:txBody>
          <a:bodyPr/>
          <a:lstStyle/>
          <a:p>
            <a:pPr marL="857250" indent="-857250" eaLnBrk="1" hangingPunct="1">
              <a:spcBef>
                <a:spcPct val="0"/>
              </a:spcBef>
            </a:pPr>
            <a:r>
              <a:rPr lang="en-US" altLang="en-US" sz="3600" smtClean="0"/>
              <a:t>Therefore let those who suffer according to the will of God commit their souls to Him in doing good, as to a faithful Creator. </a:t>
            </a:r>
            <a:endParaRPr lang="en-US" altLang="en-US" sz="2800" smtClean="0"/>
          </a:p>
          <a:p>
            <a:pPr marL="857250" indent="-857250" eaLnBrk="1" hangingPunct="1">
              <a:spcBef>
                <a:spcPct val="0"/>
              </a:spcBef>
            </a:pPr>
            <a:endParaRPr lang="en-US" altLang="en-US" sz="2800" smtClean="0"/>
          </a:p>
          <a:p>
            <a:pPr marL="857250" indent="-857250" algn="r" eaLnBrk="1" hangingPunct="1">
              <a:spcBef>
                <a:spcPct val="0"/>
              </a:spcBef>
            </a:pPr>
            <a:r>
              <a:rPr lang="en-US" altLang="en-US" sz="2800" smtClean="0"/>
              <a:t>1 Peter 4:19</a:t>
            </a:r>
          </a:p>
        </p:txBody>
      </p:sp>
    </p:spTree>
    <p:extLst>
      <p:ext uri="{BB962C8B-B14F-4D97-AF65-F5344CB8AC3E}">
        <p14:creationId xmlns:p14="http://schemas.microsoft.com/office/powerpoint/2010/main" val="6684817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96900" y="2838451"/>
            <a:ext cx="8159750" cy="35560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en-US" sz="6000" smtClean="0"/>
              <a:t>He always does the right thing about everything</a:t>
            </a:r>
          </a:p>
        </p:txBody>
      </p:sp>
      <p:sp>
        <p:nvSpPr>
          <p:cNvPr id="4505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96900" y="1553635"/>
            <a:ext cx="8159750" cy="988484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What does the faithfulness of God mean?</a:t>
            </a:r>
          </a:p>
        </p:txBody>
      </p:sp>
    </p:spTree>
    <p:extLst>
      <p:ext uri="{BB962C8B-B14F-4D97-AF65-F5344CB8AC3E}">
        <p14:creationId xmlns:p14="http://schemas.microsoft.com/office/powerpoint/2010/main" val="15466615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4663" y="2542117"/>
            <a:ext cx="8159750" cy="35560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en-US" sz="4800" smtClean="0">
                <a:solidFill>
                  <a:srgbClr val="92D050"/>
                </a:solidFill>
              </a:rPr>
              <a:t>Omniscient (all knowing)</a:t>
            </a:r>
            <a:r>
              <a:rPr lang="en-US" altLang="en-US" sz="4800" smtClean="0">
                <a:solidFill>
                  <a:srgbClr val="74A540"/>
                </a:solidFill>
              </a:rPr>
              <a:t>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4800" smtClean="0"/>
              <a:t>Ps. 147:5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4800" smtClean="0"/>
              <a:t>1 John 3:20 </a:t>
            </a:r>
          </a:p>
        </p:txBody>
      </p:sp>
      <p:sp>
        <p:nvSpPr>
          <p:cNvPr id="4608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4780" y="1553635"/>
            <a:ext cx="8901113" cy="988484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Five attributes of God that make Him faithful</a:t>
            </a:r>
          </a:p>
        </p:txBody>
      </p:sp>
    </p:spTree>
    <p:extLst>
      <p:ext uri="{BB962C8B-B14F-4D97-AF65-F5344CB8AC3E}">
        <p14:creationId xmlns:p14="http://schemas.microsoft.com/office/powerpoint/2010/main" val="16270132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96900" y="3033184"/>
            <a:ext cx="8159750" cy="35560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en-US" sz="4800" smtClean="0">
                <a:solidFill>
                  <a:srgbClr val="92D050"/>
                </a:solidFill>
              </a:rPr>
              <a:t>Omnipotent (all powerful)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4800" smtClean="0"/>
              <a:t>Isa. 43:13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4800" smtClean="0"/>
              <a:t>Eph. 1:19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4800" smtClean="0"/>
              <a:t> </a:t>
            </a:r>
          </a:p>
        </p:txBody>
      </p:sp>
      <p:sp>
        <p:nvSpPr>
          <p:cNvPr id="4710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4780" y="1553635"/>
            <a:ext cx="8901113" cy="988484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Five attributes of God that make Him faithful</a:t>
            </a:r>
          </a:p>
        </p:txBody>
      </p:sp>
    </p:spTree>
    <p:extLst>
      <p:ext uri="{BB962C8B-B14F-4D97-AF65-F5344CB8AC3E}">
        <p14:creationId xmlns:p14="http://schemas.microsoft.com/office/powerpoint/2010/main" val="21646246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82613" y="2542117"/>
            <a:ext cx="8159750" cy="35560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en-US" sz="4800" smtClean="0">
                <a:solidFill>
                  <a:srgbClr val="92D050"/>
                </a:solidFill>
              </a:rPr>
              <a:t>Omnipresent (always near)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4800" smtClean="0"/>
              <a:t>Jer. 23:24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4800" smtClean="0"/>
              <a:t>Ps. 139:7-10 </a:t>
            </a:r>
          </a:p>
        </p:txBody>
      </p:sp>
      <p:sp>
        <p:nvSpPr>
          <p:cNvPr id="4813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4780" y="1553635"/>
            <a:ext cx="8901113" cy="988484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Five attributes of God that make Him faithful</a:t>
            </a:r>
          </a:p>
        </p:txBody>
      </p:sp>
    </p:spTree>
    <p:extLst>
      <p:ext uri="{BB962C8B-B14F-4D97-AF65-F5344CB8AC3E}">
        <p14:creationId xmlns:p14="http://schemas.microsoft.com/office/powerpoint/2010/main" val="30480910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96900" y="3033184"/>
            <a:ext cx="8159750" cy="35560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en-US" sz="4800" smtClean="0">
                <a:solidFill>
                  <a:srgbClr val="92D050"/>
                </a:solidFill>
              </a:rPr>
              <a:t>Truthful (never lies)</a:t>
            </a:r>
            <a:r>
              <a:rPr lang="en-US" altLang="en-US" sz="4800" smtClean="0"/>
              <a:t> 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4800" smtClean="0"/>
              <a:t>Titus 2:1-2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4800" smtClean="0"/>
              <a:t>Heb. 6:13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z="4800" smtClean="0"/>
          </a:p>
        </p:txBody>
      </p:sp>
      <p:sp>
        <p:nvSpPr>
          <p:cNvPr id="49154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4780" y="1553635"/>
            <a:ext cx="8901113" cy="988484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Five attributes of God that make Him faithful</a:t>
            </a:r>
          </a:p>
        </p:txBody>
      </p:sp>
    </p:spTree>
    <p:extLst>
      <p:ext uri="{BB962C8B-B14F-4D97-AF65-F5344CB8AC3E}">
        <p14:creationId xmlns:p14="http://schemas.microsoft.com/office/powerpoint/2010/main" val="7644810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11188" y="2046817"/>
            <a:ext cx="8159750" cy="35560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en-US" sz="4800" smtClean="0">
                <a:solidFill>
                  <a:srgbClr val="92D050"/>
                </a:solidFill>
              </a:rPr>
              <a:t>Immutable (never changes)</a:t>
            </a:r>
            <a:r>
              <a:rPr lang="en-US" altLang="en-US" sz="4800" smtClean="0"/>
              <a:t>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4800" smtClean="0"/>
              <a:t>Mal. 3:6 </a:t>
            </a:r>
          </a:p>
        </p:txBody>
      </p:sp>
      <p:sp>
        <p:nvSpPr>
          <p:cNvPr id="5017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4780" y="1553635"/>
            <a:ext cx="8901113" cy="988484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Five attributes of God that make Him faithful</a:t>
            </a:r>
          </a:p>
        </p:txBody>
      </p:sp>
    </p:spTree>
    <p:extLst>
      <p:ext uri="{BB962C8B-B14F-4D97-AF65-F5344CB8AC3E}">
        <p14:creationId xmlns:p14="http://schemas.microsoft.com/office/powerpoint/2010/main" val="19960412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96900" y="3033184"/>
            <a:ext cx="8159750" cy="3556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ea typeface="+mn-ea"/>
              </a:rPr>
              <a:t>Knows all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ea typeface="+mn-ea"/>
              </a:rPr>
              <a:t>Can do all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ea typeface="+mn-ea"/>
              </a:rPr>
              <a:t>Is everywhere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ea typeface="+mn-ea"/>
              </a:rPr>
              <a:t>Never lies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ea typeface="+mn-ea"/>
              </a:rPr>
              <a:t>Never changes </a:t>
            </a:r>
          </a:p>
        </p:txBody>
      </p:sp>
      <p:sp>
        <p:nvSpPr>
          <p:cNvPr id="5120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4780" y="1553635"/>
            <a:ext cx="8901113" cy="988484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Five attributes of God that make Him faithful</a:t>
            </a:r>
          </a:p>
        </p:txBody>
      </p:sp>
    </p:spTree>
    <p:extLst>
      <p:ext uri="{BB962C8B-B14F-4D97-AF65-F5344CB8AC3E}">
        <p14:creationId xmlns:p14="http://schemas.microsoft.com/office/powerpoint/2010/main" val="184605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48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0725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09813" y="975784"/>
            <a:ext cx="6526212" cy="6341533"/>
          </a:xfrm>
        </p:spPr>
        <p:txBody>
          <a:bodyPr/>
          <a:lstStyle/>
          <a:p>
            <a:pPr eaLnBrk="1" hangingPunct="1"/>
            <a:r>
              <a:rPr lang="en-US" altLang="en-US" sz="6600" smtClean="0"/>
              <a:t>Your entire faith is based on your understanding of who God is</a:t>
            </a:r>
          </a:p>
          <a:p>
            <a:pPr eaLnBrk="1" hangingPunct="1"/>
            <a:endParaRPr lang="en-US" altLang="en-US" sz="6600" smtClean="0"/>
          </a:p>
        </p:txBody>
      </p:sp>
    </p:spTree>
    <p:extLst>
      <p:ext uri="{BB962C8B-B14F-4D97-AF65-F5344CB8AC3E}">
        <p14:creationId xmlns:p14="http://schemas.microsoft.com/office/powerpoint/2010/main" val="10854372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600" y="99484"/>
            <a:ext cx="8667750" cy="4908549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Faith is tested</a:t>
            </a:r>
          </a:p>
          <a:p>
            <a:pPr eaLnBrk="1" hangingPunct="1"/>
            <a:r>
              <a:rPr lang="en-US" altLang="en-US" sz="4000" smtClean="0"/>
              <a:t>Uncertainty in your life</a:t>
            </a:r>
          </a:p>
          <a:p>
            <a:pPr eaLnBrk="1" hangingPunct="1"/>
            <a:r>
              <a:rPr lang="en-US" altLang="en-US" sz="4000" smtClean="0"/>
              <a:t>Prayers seem to go unanswered</a:t>
            </a:r>
          </a:p>
          <a:p>
            <a:pPr eaLnBrk="1" hangingPunct="1"/>
            <a:r>
              <a:rPr lang="en-US" altLang="en-US" sz="4000" smtClean="0"/>
              <a:t>Friends seem to desert you</a:t>
            </a:r>
          </a:p>
          <a:p>
            <a:pPr eaLnBrk="1" hangingPunct="1"/>
            <a:r>
              <a:rPr lang="en-US" altLang="en-US" sz="4000" smtClean="0"/>
              <a:t>“Cloud” between you and God</a:t>
            </a:r>
          </a:p>
        </p:txBody>
      </p:sp>
    </p:spTree>
    <p:extLst>
      <p:ext uri="{BB962C8B-B14F-4D97-AF65-F5344CB8AC3E}">
        <p14:creationId xmlns:p14="http://schemas.microsoft.com/office/powerpoint/2010/main" val="37494906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73043" y="563037"/>
            <a:ext cx="8785225" cy="4485217"/>
          </a:xfrm>
        </p:spPr>
        <p:txBody>
          <a:bodyPr/>
          <a:lstStyle/>
          <a:p>
            <a:pPr marL="514350" indent="-514350" eaLnBrk="1" hangingPunct="1">
              <a:buFont typeface="Arial" pitchFamily="34" charset="0"/>
              <a:buAutoNum type="arabicParenR"/>
            </a:pPr>
            <a:r>
              <a:rPr lang="en-US" altLang="en-US" sz="4800" smtClean="0"/>
              <a:t> I abandon or minimize God</a:t>
            </a:r>
          </a:p>
          <a:p>
            <a:pPr marL="514350" indent="-514350" eaLnBrk="1" hangingPunct="1">
              <a:buFont typeface="Arial" pitchFamily="34" charset="0"/>
              <a:buAutoNum type="arabicParenR"/>
            </a:pPr>
            <a:endParaRPr lang="en-US" altLang="en-US" sz="4800" smtClean="0"/>
          </a:p>
          <a:p>
            <a:pPr marL="514350" indent="-514350" eaLnBrk="1" hangingPunct="1">
              <a:buFont typeface="Arial" pitchFamily="34" charset="0"/>
              <a:buAutoNum type="arabicParenR"/>
            </a:pPr>
            <a:r>
              <a:rPr lang="en-US" altLang="en-US" sz="4800" smtClean="0"/>
              <a:t> I realize God is faithful</a:t>
            </a:r>
          </a:p>
        </p:txBody>
      </p:sp>
    </p:spTree>
    <p:extLst>
      <p:ext uri="{BB962C8B-B14F-4D97-AF65-F5344CB8AC3E}">
        <p14:creationId xmlns:p14="http://schemas.microsoft.com/office/powerpoint/2010/main" val="32846884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09813" y="251888"/>
            <a:ext cx="6526212" cy="6343649"/>
          </a:xfrm>
        </p:spPr>
        <p:txBody>
          <a:bodyPr/>
          <a:lstStyle/>
          <a:p>
            <a:pPr marL="857250" indent="-857250" eaLnBrk="1" hangingPunct="1">
              <a:spcBef>
                <a:spcPct val="0"/>
              </a:spcBef>
            </a:pPr>
            <a:r>
              <a:rPr lang="en-US" altLang="en-US" sz="3600" smtClean="0"/>
              <a:t>God is faithful, </a:t>
            </a:r>
          </a:p>
          <a:p>
            <a:pPr marL="857250" indent="-857250" eaLnBrk="1" hangingPunct="1">
              <a:spcBef>
                <a:spcPct val="0"/>
              </a:spcBef>
            </a:pPr>
            <a:r>
              <a:rPr lang="en-US" altLang="en-US" sz="3600" smtClean="0"/>
              <a:t>by whom you were called into the fellowship of His Son, Jesus Christ our Lord.</a:t>
            </a:r>
          </a:p>
          <a:p>
            <a:pPr marL="857250" indent="-857250" eaLnBrk="1" hangingPunct="1">
              <a:spcBef>
                <a:spcPct val="0"/>
              </a:spcBef>
            </a:pPr>
            <a:endParaRPr lang="en-US" altLang="en-US" sz="3600" smtClean="0"/>
          </a:p>
          <a:p>
            <a:pPr marL="857250" indent="-857250" algn="r" eaLnBrk="1" hangingPunct="1">
              <a:spcBef>
                <a:spcPct val="0"/>
              </a:spcBef>
            </a:pPr>
            <a:r>
              <a:rPr lang="en-US" altLang="en-US" sz="2800" smtClean="0"/>
              <a:t>1 Cor. 1:9</a:t>
            </a:r>
          </a:p>
        </p:txBody>
      </p:sp>
    </p:spTree>
    <p:extLst>
      <p:ext uri="{BB962C8B-B14F-4D97-AF65-F5344CB8AC3E}">
        <p14:creationId xmlns:p14="http://schemas.microsoft.com/office/powerpoint/2010/main" val="3451149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09813" y="251888"/>
            <a:ext cx="6526212" cy="6343649"/>
          </a:xfrm>
        </p:spPr>
        <p:txBody>
          <a:bodyPr/>
          <a:lstStyle/>
          <a:p>
            <a:pPr marL="857250" indent="-857250" eaLnBrk="1" hangingPunct="1">
              <a:spcBef>
                <a:spcPct val="0"/>
              </a:spcBef>
            </a:pPr>
            <a:r>
              <a:rPr lang="en-US" altLang="en-US" sz="3600" smtClean="0"/>
              <a:t>“Therefore know that the Lord your God, He is God, the faithful God who keeps covenant and mercy for a thousand generations with those who love Him and keep His commandments;</a:t>
            </a:r>
          </a:p>
          <a:p>
            <a:pPr marL="857250" indent="-857250" eaLnBrk="1" hangingPunct="1">
              <a:spcBef>
                <a:spcPct val="0"/>
              </a:spcBef>
            </a:pPr>
            <a:endParaRPr lang="en-US" altLang="en-US" sz="3600" smtClean="0"/>
          </a:p>
          <a:p>
            <a:pPr marL="857250" indent="-857250" algn="r" eaLnBrk="1" hangingPunct="1">
              <a:spcBef>
                <a:spcPct val="0"/>
              </a:spcBef>
            </a:pPr>
            <a:r>
              <a:rPr lang="en-US" altLang="en-US" sz="2800" smtClean="0"/>
              <a:t>Deut. 7:9</a:t>
            </a:r>
          </a:p>
        </p:txBody>
      </p:sp>
    </p:spTree>
    <p:extLst>
      <p:ext uri="{BB962C8B-B14F-4D97-AF65-F5344CB8AC3E}">
        <p14:creationId xmlns:p14="http://schemas.microsoft.com/office/powerpoint/2010/main" val="15064972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09813" y="251888"/>
            <a:ext cx="6526212" cy="6343649"/>
          </a:xfrm>
        </p:spPr>
        <p:txBody>
          <a:bodyPr/>
          <a:lstStyle/>
          <a:p>
            <a:pPr marL="857250" indent="-857250" eaLnBrk="1" hangingPunct="1">
              <a:spcBef>
                <a:spcPct val="0"/>
              </a:spcBef>
            </a:pPr>
            <a:r>
              <a:rPr lang="en-US" altLang="en-US" sz="3600" smtClean="0"/>
              <a:t>Forever, O Lord, Your word is settled in heaven. Your faithfulness endures to all generations; You established the earth, and it abides.</a:t>
            </a:r>
          </a:p>
          <a:p>
            <a:pPr marL="857250" indent="-857250" eaLnBrk="1" hangingPunct="1">
              <a:spcBef>
                <a:spcPct val="0"/>
              </a:spcBef>
            </a:pPr>
            <a:endParaRPr lang="en-US" altLang="en-US" sz="3600" smtClean="0"/>
          </a:p>
          <a:p>
            <a:pPr marL="857250" indent="-857250" algn="r" eaLnBrk="1" hangingPunct="1">
              <a:spcBef>
                <a:spcPct val="0"/>
              </a:spcBef>
            </a:pPr>
            <a:r>
              <a:rPr lang="en-US" altLang="en-US" sz="2800" smtClean="0"/>
              <a:t>Ps. 119:89-90</a:t>
            </a:r>
          </a:p>
        </p:txBody>
      </p:sp>
    </p:spTree>
    <p:extLst>
      <p:ext uri="{BB962C8B-B14F-4D97-AF65-F5344CB8AC3E}">
        <p14:creationId xmlns:p14="http://schemas.microsoft.com/office/powerpoint/2010/main" val="930934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09813" y="251888"/>
            <a:ext cx="6526212" cy="6343649"/>
          </a:xfrm>
        </p:spPr>
        <p:txBody>
          <a:bodyPr/>
          <a:lstStyle/>
          <a:p>
            <a:pPr marL="857250" indent="-857250" eaLnBrk="1" hangingPunct="1">
              <a:spcBef>
                <a:spcPct val="0"/>
              </a:spcBef>
            </a:pPr>
            <a:r>
              <a:rPr lang="en-US" altLang="en-US" sz="3600" smtClean="0"/>
              <a:t>He who calls you is faithful, who also will do it.</a:t>
            </a:r>
            <a:endParaRPr lang="en-US" altLang="en-US" sz="2800" smtClean="0"/>
          </a:p>
          <a:p>
            <a:pPr marL="857250" indent="-857250" eaLnBrk="1" hangingPunct="1">
              <a:spcBef>
                <a:spcPct val="0"/>
              </a:spcBef>
            </a:pPr>
            <a:endParaRPr lang="en-US" altLang="en-US" sz="2800" smtClean="0"/>
          </a:p>
          <a:p>
            <a:pPr marL="857250" indent="-857250" algn="r" eaLnBrk="1" hangingPunct="1">
              <a:spcBef>
                <a:spcPct val="0"/>
              </a:spcBef>
            </a:pPr>
            <a:r>
              <a:rPr lang="en-US" altLang="en-US" sz="2800" smtClean="0"/>
              <a:t>1 Thess. 5:24</a:t>
            </a:r>
          </a:p>
        </p:txBody>
      </p:sp>
    </p:spTree>
    <p:extLst>
      <p:ext uri="{BB962C8B-B14F-4D97-AF65-F5344CB8AC3E}">
        <p14:creationId xmlns:p14="http://schemas.microsoft.com/office/powerpoint/2010/main" val="9786156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</vt:lpstr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</dc:creator>
  <cp:lastModifiedBy>University</cp:lastModifiedBy>
  <cp:revision>1</cp:revision>
  <dcterms:created xsi:type="dcterms:W3CDTF">2018-02-04T21:34:26Z</dcterms:created>
  <dcterms:modified xsi:type="dcterms:W3CDTF">2018-02-04T21:35:03Z</dcterms:modified>
</cp:coreProperties>
</file>