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65" r:id="rId5"/>
    <p:sldId id="261" r:id="rId6"/>
    <p:sldId id="266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88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74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14D64-439B-8B47-84B3-E477223964C1}" type="datetimeFigureOut">
              <a:rPr lang="en-US" smtClean="0"/>
              <a:t>3/25/18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F5794-5FED-D540-87C7-1F135B116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F5794-5FED-D540-87C7-1F135B1164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865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BBAF-CCAF-AB47-A472-AA3D0927AE9A}" type="datetimeFigureOut">
              <a:rPr lang="en-US" smtClean="0"/>
              <a:t>3/25/18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CC8D-D505-BD4A-BA76-94487B991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BBAF-CCAF-AB47-A472-AA3D0927AE9A}" type="datetimeFigureOut">
              <a:rPr lang="en-US" smtClean="0"/>
              <a:t>3/25/18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CC8D-D505-BD4A-BA76-94487B991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BBAF-CCAF-AB47-A472-AA3D0927AE9A}" type="datetimeFigureOut">
              <a:rPr lang="en-US" smtClean="0"/>
              <a:t>3/25/18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CC8D-D505-BD4A-BA76-94487B991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BBAF-CCAF-AB47-A472-AA3D0927AE9A}" type="datetimeFigureOut">
              <a:rPr lang="en-US" smtClean="0"/>
              <a:t>3/25/18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CC8D-D505-BD4A-BA76-94487B991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BBAF-CCAF-AB47-A472-AA3D0927AE9A}" type="datetimeFigureOut">
              <a:rPr lang="en-US" smtClean="0"/>
              <a:t>3/25/18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CC8D-D505-BD4A-BA76-94487B991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BBAF-CCAF-AB47-A472-AA3D0927AE9A}" type="datetimeFigureOut">
              <a:rPr lang="en-US" smtClean="0"/>
              <a:t>3/25/18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CC8D-D505-BD4A-BA76-94487B991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BBAF-CCAF-AB47-A472-AA3D0927AE9A}" type="datetimeFigureOut">
              <a:rPr lang="en-US" smtClean="0"/>
              <a:t>3/25/18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CC8D-D505-BD4A-BA76-94487B991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BBAF-CCAF-AB47-A472-AA3D0927AE9A}" type="datetimeFigureOut">
              <a:rPr lang="en-US" smtClean="0"/>
              <a:t>3/25/18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CC8D-D505-BD4A-BA76-94487B991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BBAF-CCAF-AB47-A472-AA3D0927AE9A}" type="datetimeFigureOut">
              <a:rPr lang="en-US" smtClean="0"/>
              <a:t>3/25/18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CC8D-D505-BD4A-BA76-94487B991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BBAF-CCAF-AB47-A472-AA3D0927AE9A}" type="datetimeFigureOut">
              <a:rPr lang="en-US" smtClean="0"/>
              <a:t>3/25/18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CC8D-D505-BD4A-BA76-94487B991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BBAF-CCAF-AB47-A472-AA3D0927AE9A}" type="datetimeFigureOut">
              <a:rPr lang="en-US" smtClean="0"/>
              <a:t>3/25/18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7CC8D-D505-BD4A-BA76-94487B991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1BBAF-CCAF-AB47-A472-AA3D0927AE9A}" type="datetimeFigureOut">
              <a:rPr lang="en-US" smtClean="0"/>
              <a:t>3/25/18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7CC8D-D505-BD4A-BA76-94487B991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5208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9420026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02" y="-11589"/>
            <a:ext cx="12212602" cy="6869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91779" y="2143760"/>
            <a:ext cx="93878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nell Roundhand" charset="0"/>
                <a:ea typeface="Snell Roundhand" charset="0"/>
                <a:cs typeface="Snell Roundhand" charset="0"/>
              </a:rPr>
              <a:t>5 Chapters to a Better Marriage</a:t>
            </a:r>
          </a:p>
        </p:txBody>
      </p:sp>
    </p:spTree>
    <p:extLst>
      <p:ext uri="{BB962C8B-B14F-4D97-AF65-F5344CB8AC3E}">
        <p14:creationId xmlns:p14="http://schemas.microsoft.com/office/powerpoint/2010/main" val="629912632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02" y="-11589"/>
            <a:ext cx="12212602" cy="6869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91779" y="2143760"/>
            <a:ext cx="93878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nell Roundhand" charset="0"/>
                <a:ea typeface="Snell Roundhand" charset="0"/>
                <a:cs typeface="Snell Roundhand" charset="0"/>
              </a:rPr>
              <a:t>5 Chapters to a Better Marriage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27290" y="6027003"/>
            <a:ext cx="89523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nell Roundhand" panose="02000603080000090004" pitchFamily="2" charset="77"/>
                <a:ea typeface="Palatino" pitchFamily="2" charset="77"/>
                <a:cs typeface="Book Antiqua" charset="0"/>
              </a:rPr>
              <a:t>Ephesians 5 </a:t>
            </a:r>
            <a:r>
              <a:rPr lang="mr-IN" sz="4800" dirty="0"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nell Roundhand" panose="02000603080000090004" pitchFamily="2" charset="77"/>
                <a:ea typeface="Palatino" pitchFamily="2" charset="77"/>
                <a:cs typeface="Book Antiqua" charset="0"/>
              </a:rPr>
              <a:t>–</a:t>
            </a:r>
            <a:r>
              <a:rPr lang="en-US" sz="4800" dirty="0"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nell Roundhand" panose="02000603080000090004" pitchFamily="2" charset="77"/>
                <a:ea typeface="Palatino" pitchFamily="2" charset="77"/>
                <a:cs typeface="Book Antiqua" charset="0"/>
              </a:rPr>
              <a:t> Subject To Each Other</a:t>
            </a:r>
          </a:p>
        </p:txBody>
      </p:sp>
    </p:spTree>
    <p:extLst>
      <p:ext uri="{BB962C8B-B14F-4D97-AF65-F5344CB8AC3E}">
        <p14:creationId xmlns:p14="http://schemas.microsoft.com/office/powerpoint/2010/main" val="631506461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02" y="-11589"/>
            <a:ext cx="12212602" cy="6869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07275" y="150126"/>
            <a:ext cx="2756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Snell Roundhand" charset="0"/>
                <a:ea typeface="Snell Roundhand" charset="0"/>
                <a:cs typeface="Snell Roundhand" charset="0"/>
              </a:rPr>
              <a:t>Ephesians 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008EDB-1F0B-9643-AA72-C12AF83ACFBB}"/>
              </a:ext>
            </a:extLst>
          </p:cNvPr>
          <p:cNvSpPr txBox="1"/>
          <p:nvPr/>
        </p:nvSpPr>
        <p:spPr>
          <a:xfrm>
            <a:off x="152269" y="2149846"/>
            <a:ext cx="118668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spcAft>
                <a:spcPts val="2400"/>
              </a:spcAft>
              <a:buFont typeface="+mj-lt"/>
              <a:buAutoNum type="arabicPeriod"/>
            </a:pPr>
            <a:r>
              <a:rPr lang="en-US" sz="4400" dirty="0">
                <a:solidFill>
                  <a:schemeClr val="accent4">
                    <a:lumMod val="50000"/>
                  </a:schemeClr>
                </a:solidFill>
                <a:latin typeface="Book Antiqua" charset="0"/>
                <a:ea typeface="Book Antiqua" charset="0"/>
                <a:cs typeface="Book Antiqua" charset="0"/>
              </a:rPr>
              <a:t>Subjection is the wise choice (vss. 15-17)</a:t>
            </a:r>
          </a:p>
        </p:txBody>
      </p:sp>
    </p:spTree>
    <p:extLst>
      <p:ext uri="{BB962C8B-B14F-4D97-AF65-F5344CB8AC3E}">
        <p14:creationId xmlns:p14="http://schemas.microsoft.com/office/powerpoint/2010/main" val="12110251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02" y="-11589"/>
            <a:ext cx="12212602" cy="6869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07275" y="0"/>
            <a:ext cx="2756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Snell Roundhand" charset="0"/>
                <a:ea typeface="Snell Roundhand" charset="0"/>
                <a:cs typeface="Snell Roundhand" charset="0"/>
              </a:rPr>
              <a:t>wisdom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441961"/>
            <a:ext cx="12191999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4000" dirty="0">
                <a:solidFill>
                  <a:schemeClr val="accent4">
                    <a:lumMod val="50000"/>
                  </a:schemeClr>
                </a:solidFill>
                <a:latin typeface="Book Antiqua" charset="0"/>
                <a:ea typeface="Book Antiqua" charset="0"/>
                <a:cs typeface="Book Antiqua" charset="0"/>
              </a:rPr>
              <a:t>Is clear, even if you don’t like what He says (Ephesians 5.22-33)</a:t>
            </a:r>
          </a:p>
          <a:p>
            <a:pPr marL="742950" indent="-742950"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4000" dirty="0">
                <a:solidFill>
                  <a:schemeClr val="accent4">
                    <a:lumMod val="50000"/>
                  </a:schemeClr>
                </a:solidFill>
                <a:latin typeface="Book Antiqua" charset="0"/>
                <a:ea typeface="Book Antiqua" charset="0"/>
                <a:cs typeface="Book Antiqua" charset="0"/>
              </a:rPr>
              <a:t>Has been, and continues to be, rejected by the world (1Corinthians 1.18)</a:t>
            </a:r>
          </a:p>
          <a:p>
            <a:pPr marL="742950" indent="-742950"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4000" dirty="0">
                <a:solidFill>
                  <a:schemeClr val="accent4">
                    <a:lumMod val="50000"/>
                  </a:schemeClr>
                </a:solidFill>
                <a:latin typeface="Book Antiqua" charset="0"/>
                <a:ea typeface="Book Antiqua" charset="0"/>
                <a:cs typeface="Book Antiqua" charset="0"/>
              </a:rPr>
              <a:t>Should be followed, even if the world sees it as folly (1Corinthians 1.25; 2.6-7)</a:t>
            </a:r>
          </a:p>
          <a:p>
            <a:pPr marL="742950" indent="-742950">
              <a:spcAft>
                <a:spcPts val="1200"/>
              </a:spcAft>
              <a:buFont typeface="Wingdings" pitchFamily="2" charset="2"/>
              <a:buChar char="ü"/>
            </a:pPr>
            <a:r>
              <a:rPr lang="en-US" sz="4000" dirty="0">
                <a:solidFill>
                  <a:schemeClr val="accent4">
                    <a:lumMod val="50000"/>
                  </a:schemeClr>
                </a:solidFill>
                <a:latin typeface="Book Antiqua" charset="0"/>
                <a:ea typeface="Book Antiqua" charset="0"/>
                <a:cs typeface="Book Antiqua" charset="0"/>
              </a:rPr>
              <a:t>Needs to increase (Proverbs 4.7)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22173" y="361243"/>
            <a:ext cx="30984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>
                <a:latin typeface="Snell Roundhand" charset="0"/>
                <a:ea typeface="Snell Roundhand" charset="0"/>
                <a:cs typeface="Snell Roundhand" charset="0"/>
              </a:rPr>
              <a:t>God’s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50726" y="361243"/>
            <a:ext cx="42054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Snell Roundhand" charset="0"/>
                <a:ea typeface="Snell Roundhand" charset="0"/>
                <a:cs typeface="Snell Roundhand" charset="0"/>
              </a:rPr>
              <a:t>for your marriage</a:t>
            </a:r>
          </a:p>
        </p:txBody>
      </p:sp>
    </p:spTree>
    <p:extLst>
      <p:ext uri="{BB962C8B-B14F-4D97-AF65-F5344CB8AC3E}">
        <p14:creationId xmlns:p14="http://schemas.microsoft.com/office/powerpoint/2010/main" val="6820891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02" y="-11589"/>
            <a:ext cx="12212602" cy="6869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07275" y="150126"/>
            <a:ext cx="2756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Snell Roundhand" charset="0"/>
                <a:ea typeface="Snell Roundhand" charset="0"/>
                <a:cs typeface="Snell Roundhand" charset="0"/>
              </a:rPr>
              <a:t>Ephesians 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008EDB-1F0B-9643-AA72-C12AF83ACFBB}"/>
              </a:ext>
            </a:extLst>
          </p:cNvPr>
          <p:cNvSpPr txBox="1"/>
          <p:nvPr/>
        </p:nvSpPr>
        <p:spPr>
          <a:xfrm>
            <a:off x="152269" y="2149846"/>
            <a:ext cx="1186685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spcAft>
                <a:spcPts val="2400"/>
              </a:spcAft>
              <a:buFont typeface="+mj-lt"/>
              <a:buAutoNum type="arabicPeriod"/>
            </a:pPr>
            <a:r>
              <a:rPr lang="en-US" sz="4400" dirty="0">
                <a:solidFill>
                  <a:schemeClr val="accent4">
                    <a:lumMod val="50000"/>
                  </a:schemeClr>
                </a:solidFill>
                <a:latin typeface="Book Antiqua" charset="0"/>
                <a:ea typeface="Book Antiqua" charset="0"/>
                <a:cs typeface="Book Antiqua" charset="0"/>
              </a:rPr>
              <a:t>Subjection is the wise choice (vss. 15-17)</a:t>
            </a:r>
          </a:p>
          <a:p>
            <a:pPr marL="742950" indent="-742950">
              <a:spcAft>
                <a:spcPts val="2400"/>
              </a:spcAft>
              <a:buFont typeface="+mj-lt"/>
              <a:buAutoNum type="arabicPeriod"/>
            </a:pPr>
            <a:r>
              <a:rPr lang="en-US" sz="4400" dirty="0">
                <a:solidFill>
                  <a:schemeClr val="accent4">
                    <a:lumMod val="50000"/>
                  </a:schemeClr>
                </a:solidFill>
                <a:latin typeface="Book Antiqua" charset="0"/>
                <a:ea typeface="Book Antiqua" charset="0"/>
                <a:cs typeface="Book Antiqua" charset="0"/>
              </a:rPr>
              <a:t>Subjection is the spiritual way (vss. 18-21)</a:t>
            </a:r>
          </a:p>
          <a:p>
            <a:pPr marL="742950" indent="-742950">
              <a:spcAft>
                <a:spcPts val="2400"/>
              </a:spcAft>
              <a:buFont typeface="+mj-lt"/>
              <a:buAutoNum type="arabicPeriod"/>
            </a:pPr>
            <a:r>
              <a:rPr lang="en-US" sz="4400" dirty="0">
                <a:solidFill>
                  <a:schemeClr val="accent4">
                    <a:lumMod val="50000"/>
                  </a:schemeClr>
                </a:solidFill>
                <a:latin typeface="Book Antiqua" charset="0"/>
                <a:ea typeface="Book Antiqua" charset="0"/>
                <a:cs typeface="Book Antiqua" charset="0"/>
              </a:rPr>
              <a:t>Subjection to each other is due to our fear of Christ (vs. 21)</a:t>
            </a:r>
          </a:p>
        </p:txBody>
      </p:sp>
    </p:spTree>
    <p:extLst>
      <p:ext uri="{BB962C8B-B14F-4D97-AF65-F5344CB8AC3E}">
        <p14:creationId xmlns:p14="http://schemas.microsoft.com/office/powerpoint/2010/main" val="16422374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3884839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2890</TotalTime>
  <Words>131</Words>
  <Application>Microsoft Macintosh PowerPoint</Application>
  <PresentationFormat>Widescreen</PresentationFormat>
  <Paragraphs>17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Book Antiqua</vt:lpstr>
      <vt:lpstr>Calibri</vt:lpstr>
      <vt:lpstr>Calibri Light</vt:lpstr>
      <vt:lpstr>Palatino</vt:lpstr>
      <vt:lpstr>Snell Roundhand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21</cp:revision>
  <dcterms:created xsi:type="dcterms:W3CDTF">2017-12-01T18:05:54Z</dcterms:created>
  <dcterms:modified xsi:type="dcterms:W3CDTF">2018-03-25T12:04:24Z</dcterms:modified>
</cp:coreProperties>
</file>