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76" r:id="rId5"/>
    <p:sldId id="260" r:id="rId6"/>
    <p:sldId id="275" r:id="rId7"/>
    <p:sldId id="263" r:id="rId8"/>
    <p:sldId id="261" r:id="rId9"/>
    <p:sldId id="265" r:id="rId10"/>
    <p:sldId id="266" r:id="rId11"/>
    <p:sldId id="264" r:id="rId12"/>
    <p:sldId id="272" r:id="rId13"/>
    <p:sldId id="273" r:id="rId14"/>
    <p:sldId id="267" r:id="rId15"/>
    <p:sldId id="262" r:id="rId16"/>
    <p:sldId id="269" r:id="rId17"/>
    <p:sldId id="268" r:id="rId18"/>
    <p:sldId id="270" r:id="rId19"/>
    <p:sldId id="271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26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14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7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E66C-CA04-7E43-9B75-F508B7D3A5FE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8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61329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not defined by scripture</a:t>
            </a:r>
          </a:p>
        </p:txBody>
      </p:sp>
    </p:spTree>
    <p:extLst>
      <p:ext uri="{BB962C8B-B14F-4D97-AF65-F5344CB8AC3E}">
        <p14:creationId xmlns:p14="http://schemas.microsoft.com/office/powerpoint/2010/main" val="23549222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414"/>
            <a:ext cx="9690100" cy="69149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Visitor follow-up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Communication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Primary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Adult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VBS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Resource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Worship leaders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AV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Ushers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Attendance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New members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Elderly &amp; widows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College group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Group coordination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Transportation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Benevolence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Directory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Financial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Building &amp; grounds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42873410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414"/>
            <a:ext cx="9690100" cy="69149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Visitor follow-up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Communication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Primary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Adult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VBS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Resource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Worship leaders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AV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Ushers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Attendance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New members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Elderly &amp; widows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College group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Group coordination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Transportation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Benevolence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Directory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Financial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Building &amp; grounds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297120458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414"/>
            <a:ext cx="9690100" cy="69149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Visitor follow-up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Communication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Primary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Adult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VBS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Resource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Worship leaders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AV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Ushers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Attendance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New members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Elderly &amp; widows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College group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Group coordination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Transportation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Benevolence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Directory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Financial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Building &amp; grounds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48274039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whatever the work, it needs to be accomplished!</a:t>
            </a:r>
          </a:p>
        </p:txBody>
      </p:sp>
    </p:spTree>
    <p:extLst>
      <p:ext uri="{BB962C8B-B14F-4D97-AF65-F5344CB8AC3E}">
        <p14:creationId xmlns:p14="http://schemas.microsoft.com/office/powerpoint/2010/main" val="366683764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how should elders and deacons work together?</a:t>
            </a:r>
          </a:p>
        </p:txBody>
      </p:sp>
    </p:spTree>
    <p:extLst>
      <p:ext uri="{BB962C8B-B14F-4D97-AF65-F5344CB8AC3E}">
        <p14:creationId xmlns:p14="http://schemas.microsoft.com/office/powerpoint/2010/main" val="301840250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Acts 6.1-6</a:t>
            </a:r>
          </a:p>
        </p:txBody>
      </p:sp>
    </p:spTree>
    <p:extLst>
      <p:ext uri="{BB962C8B-B14F-4D97-AF65-F5344CB8AC3E}">
        <p14:creationId xmlns:p14="http://schemas.microsoft.com/office/powerpoint/2010/main" val="336882724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elders must not leave their work to ”serve tables”</a:t>
            </a:r>
          </a:p>
        </p:txBody>
      </p:sp>
    </p:spTree>
    <p:extLst>
      <p:ext uri="{BB962C8B-B14F-4D97-AF65-F5344CB8AC3E}">
        <p14:creationId xmlns:p14="http://schemas.microsoft.com/office/powerpoint/2010/main" val="114506740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deacons should be “put in charge” of their works</a:t>
            </a:r>
          </a:p>
        </p:txBody>
      </p:sp>
    </p:spTree>
    <p:extLst>
      <p:ext uri="{BB962C8B-B14F-4D97-AF65-F5344CB8AC3E}">
        <p14:creationId xmlns:p14="http://schemas.microsoft.com/office/powerpoint/2010/main" val="716868766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deacons must faithfully execute their charge</a:t>
            </a:r>
          </a:p>
        </p:txBody>
      </p:sp>
    </p:spTree>
    <p:extLst>
      <p:ext uri="{BB962C8B-B14F-4D97-AF65-F5344CB8AC3E}">
        <p14:creationId xmlns:p14="http://schemas.microsoft.com/office/powerpoint/2010/main" val="224591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what is a deacon?</a:t>
            </a:r>
          </a:p>
        </p:txBody>
      </p:sp>
    </p:spTree>
    <p:extLst>
      <p:ext uri="{BB962C8B-B14F-4D97-AF65-F5344CB8AC3E}">
        <p14:creationId xmlns:p14="http://schemas.microsoft.com/office/powerpoint/2010/main" val="366108527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79383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326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deacons help meet God’s call for service</a:t>
            </a:r>
          </a:p>
        </p:txBody>
      </p:sp>
    </p:spTree>
    <p:extLst>
      <p:ext uri="{BB962C8B-B14F-4D97-AF65-F5344CB8AC3E}">
        <p14:creationId xmlns:p14="http://schemas.microsoft.com/office/powerpoint/2010/main" val="363789443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326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Mark 10.42-45; Philippians 1.1; 1Timothy 3.8,12</a:t>
            </a:r>
          </a:p>
        </p:txBody>
      </p:sp>
    </p:spTree>
    <p:extLst>
      <p:ext uri="{BB962C8B-B14F-4D97-AF65-F5344CB8AC3E}">
        <p14:creationId xmlns:p14="http://schemas.microsoft.com/office/powerpoint/2010/main" val="238422762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453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deacons possess the qualifications for service</a:t>
            </a:r>
          </a:p>
        </p:txBody>
      </p:sp>
    </p:spTree>
    <p:extLst>
      <p:ext uri="{BB962C8B-B14F-4D97-AF65-F5344CB8AC3E}">
        <p14:creationId xmlns:p14="http://schemas.microsoft.com/office/powerpoint/2010/main" val="429440184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453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1Timothy 3.8-12</a:t>
            </a:r>
          </a:p>
        </p:txBody>
      </p:sp>
    </p:spTree>
    <p:extLst>
      <p:ext uri="{BB962C8B-B14F-4D97-AF65-F5344CB8AC3E}">
        <p14:creationId xmlns:p14="http://schemas.microsoft.com/office/powerpoint/2010/main" val="63292903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2247900"/>
            <a:ext cx="95377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is a man of dignity (vs. 8)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is serious about his faith (vs. 9)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has been tested (vss. 10,12)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desires a great reward (vs. 13)</a:t>
            </a:r>
          </a:p>
        </p:txBody>
      </p:sp>
    </p:spTree>
    <p:extLst>
      <p:ext uri="{BB962C8B-B14F-4D97-AF65-F5344CB8AC3E}">
        <p14:creationId xmlns:p14="http://schemas.microsoft.com/office/powerpoint/2010/main" val="1672301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what is the work of a deacon?</a:t>
            </a:r>
          </a:p>
        </p:txBody>
      </p:sp>
    </p:spTree>
    <p:extLst>
      <p:ext uri="{BB962C8B-B14F-4D97-AF65-F5344CB8AC3E}">
        <p14:creationId xmlns:p14="http://schemas.microsoft.com/office/powerpoint/2010/main" val="185843476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not the same work as an elder (cf. Acts 6.2,4)</a:t>
            </a:r>
          </a:p>
        </p:txBody>
      </p:sp>
    </p:spTree>
    <p:extLst>
      <p:ext uri="{BB962C8B-B14F-4D97-AF65-F5344CB8AC3E}">
        <p14:creationId xmlns:p14="http://schemas.microsoft.com/office/powerpoint/2010/main" val="346867533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253</Words>
  <Application>Microsoft Macintosh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Avenir Black</vt:lpstr>
      <vt:lpstr>Avenir Heavy</vt:lpstr>
      <vt:lpstr>Avenir Medium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8</cp:revision>
  <dcterms:created xsi:type="dcterms:W3CDTF">2018-04-05T13:37:26Z</dcterms:created>
  <dcterms:modified xsi:type="dcterms:W3CDTF">2018-04-06T15:05:42Z</dcterms:modified>
</cp:coreProperties>
</file>