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7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00"/>
    <p:restoredTop sz="94662"/>
  </p:normalViewPr>
  <p:slideViewPr>
    <p:cSldViewPr snapToGrid="0" snapToObjects="1">
      <p:cViewPr varScale="1">
        <p:scale>
          <a:sx n="90" d="100"/>
          <a:sy n="90" d="100"/>
        </p:scale>
        <p:origin x="6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14D64-439B-8B47-84B3-E477223964C1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5794-5FED-D540-87C7-1F135B116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F5794-5FED-D540-87C7-1F135B1164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BBAF-CCAF-AB47-A472-AA3D0927AE9A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20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42002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1779" y="2143760"/>
            <a:ext cx="9387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nell Roundhand" charset="0"/>
                <a:ea typeface="Snell Roundhand" charset="0"/>
                <a:cs typeface="Snell Roundhand" charset="0"/>
              </a:rPr>
              <a:t>5 Chapters to a Better Marriage</a:t>
            </a:r>
          </a:p>
        </p:txBody>
      </p:sp>
    </p:spTree>
    <p:extLst>
      <p:ext uri="{BB962C8B-B14F-4D97-AF65-F5344CB8AC3E}">
        <p14:creationId xmlns:p14="http://schemas.microsoft.com/office/powerpoint/2010/main" val="62991263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1779" y="2143760"/>
            <a:ext cx="9387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nell Roundhand" charset="0"/>
                <a:ea typeface="Snell Roundhand" charset="0"/>
                <a:cs typeface="Snell Roundhand" charset="0"/>
              </a:rPr>
              <a:t>5 Chapters to a Better Marriage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7290" y="6027003"/>
            <a:ext cx="895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nell Roundhand" panose="02000603080000090004" pitchFamily="2" charset="77"/>
                <a:ea typeface="Palatino" pitchFamily="2" charset="77"/>
                <a:cs typeface="Book Antiqua" charset="0"/>
              </a:rPr>
              <a:t>Matthew 18 – Making Peace</a:t>
            </a:r>
          </a:p>
        </p:txBody>
      </p:sp>
    </p:spTree>
    <p:extLst>
      <p:ext uri="{BB962C8B-B14F-4D97-AF65-F5344CB8AC3E}">
        <p14:creationId xmlns:p14="http://schemas.microsoft.com/office/powerpoint/2010/main" val="63150646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4359" y="179881"/>
            <a:ext cx="2982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Snell Roundhand" charset="0"/>
                <a:ea typeface="Snell Roundhand" charset="0"/>
                <a:cs typeface="Snell Roundhand" charset="0"/>
              </a:rPr>
              <a:t>Matthew 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646" y="1682066"/>
            <a:ext cx="1165235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Be converted (vss. 1-5)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Be more concerned with giving offense than with being offended (vss. 6-9)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Try seeing others the way God sees them (vss. 10-14)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Do things that might actually “win” your spouse (vss. 15-20)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Act like your Father… forgive (vss. 21-35)</a:t>
            </a:r>
          </a:p>
        </p:txBody>
      </p:sp>
    </p:spTree>
    <p:extLst>
      <p:ext uri="{BB962C8B-B14F-4D97-AF65-F5344CB8AC3E}">
        <p14:creationId xmlns:p14="http://schemas.microsoft.com/office/powerpoint/2010/main" val="29015568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388483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2911</TotalTime>
  <Words>81</Words>
  <Application>Microsoft Macintosh PowerPoint</Application>
  <PresentationFormat>Widescreen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Palatino</vt:lpstr>
      <vt:lpstr>Snell Roundhand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23</cp:revision>
  <dcterms:created xsi:type="dcterms:W3CDTF">2017-12-01T18:05:54Z</dcterms:created>
  <dcterms:modified xsi:type="dcterms:W3CDTF">2018-05-24T13:26:41Z</dcterms:modified>
</cp:coreProperties>
</file>