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7" r:id="rId2"/>
    <p:sldId id="268" r:id="rId3"/>
    <p:sldId id="278" r:id="rId4"/>
    <p:sldId id="279" r:id="rId5"/>
    <p:sldId id="280" r:id="rId6"/>
    <p:sldId id="281"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40E63-9A68-449D-9E0E-6900CB483C30}" v="529" dt="2018-09-26T18:31:40.810"/>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6" autoAdjust="0"/>
    <p:restoredTop sz="94660"/>
  </p:normalViewPr>
  <p:slideViewPr>
    <p:cSldViewPr snapToGrid="0">
      <p:cViewPr varScale="1">
        <p:scale>
          <a:sx n="85" d="100"/>
          <a:sy n="85" d="100"/>
        </p:scale>
        <p:origin x="72" y="990"/>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Osborne" userId="144bd219cc9c748a" providerId="LiveId" clId="{C6940E63-9A68-449D-9E0E-6900CB483C30}"/>
    <pc:docChg chg="custSel addSld delSld modSld">
      <pc:chgData name="Christopher Osborne" userId="144bd219cc9c748a" providerId="LiveId" clId="{C6940E63-9A68-449D-9E0E-6900CB483C30}" dt="2018-09-26T18:31:40.810" v="528" actId="20577"/>
      <pc:docMkLst>
        <pc:docMk/>
      </pc:docMkLst>
      <pc:sldChg chg="modSp">
        <pc:chgData name="Christopher Osborne" userId="144bd219cc9c748a" providerId="LiveId" clId="{C6940E63-9A68-449D-9E0E-6900CB483C30}" dt="2018-09-26T17:49:37.022" v="27" actId="255"/>
        <pc:sldMkLst>
          <pc:docMk/>
          <pc:sldMk cId="1051878143" sldId="267"/>
        </pc:sldMkLst>
        <pc:spChg chg="mod">
          <ac:chgData name="Christopher Osborne" userId="144bd219cc9c748a" providerId="LiveId" clId="{C6940E63-9A68-449D-9E0E-6900CB483C30}" dt="2018-09-26T17:49:20.779" v="15" actId="20577"/>
          <ac:spMkLst>
            <pc:docMk/>
            <pc:sldMk cId="1051878143" sldId="267"/>
            <ac:spMk id="2" creationId="{00000000-0000-0000-0000-000000000000}"/>
          </ac:spMkLst>
        </pc:spChg>
        <pc:spChg chg="mod">
          <ac:chgData name="Christopher Osborne" userId="144bd219cc9c748a" providerId="LiveId" clId="{C6940E63-9A68-449D-9E0E-6900CB483C30}" dt="2018-09-26T17:49:37.022" v="27" actId="255"/>
          <ac:spMkLst>
            <pc:docMk/>
            <pc:sldMk cId="1051878143" sldId="267"/>
            <ac:spMk id="3" creationId="{00000000-0000-0000-0000-000000000000}"/>
          </ac:spMkLst>
        </pc:spChg>
      </pc:sldChg>
      <pc:sldChg chg="modSp modAnim">
        <pc:chgData name="Christopher Osborne" userId="144bd219cc9c748a" providerId="LiveId" clId="{C6940E63-9A68-449D-9E0E-6900CB483C30}" dt="2018-09-26T18:31:40.810" v="528" actId="20577"/>
        <pc:sldMkLst>
          <pc:docMk/>
          <pc:sldMk cId="3346596536" sldId="268"/>
        </pc:sldMkLst>
        <pc:spChg chg="mod">
          <ac:chgData name="Christopher Osborne" userId="144bd219cc9c748a" providerId="LiveId" clId="{C6940E63-9A68-449D-9E0E-6900CB483C30}" dt="2018-09-26T18:31:40.810" v="528" actId="20577"/>
          <ac:spMkLst>
            <pc:docMk/>
            <pc:sldMk cId="3346596536" sldId="268"/>
            <ac:spMk id="3" creationId="{00000000-0000-0000-0000-000000000000}"/>
          </ac:spMkLst>
        </pc:spChg>
      </pc:sldChg>
      <pc:sldChg chg="del">
        <pc:chgData name="Christopher Osborne" userId="144bd219cc9c748a" providerId="LiveId" clId="{C6940E63-9A68-449D-9E0E-6900CB483C30}" dt="2018-09-26T18:06:51.719" v="393" actId="2696"/>
        <pc:sldMkLst>
          <pc:docMk/>
          <pc:sldMk cId="67957042" sldId="269"/>
        </pc:sldMkLst>
      </pc:sldChg>
      <pc:sldChg chg="del">
        <pc:chgData name="Christopher Osborne" userId="144bd219cc9c748a" providerId="LiveId" clId="{C6940E63-9A68-449D-9E0E-6900CB483C30}" dt="2018-09-26T18:06:51.748" v="394" actId="2696"/>
        <pc:sldMkLst>
          <pc:docMk/>
          <pc:sldMk cId="762081027" sldId="270"/>
        </pc:sldMkLst>
      </pc:sldChg>
      <pc:sldChg chg="del">
        <pc:chgData name="Christopher Osborne" userId="144bd219cc9c748a" providerId="LiveId" clId="{C6940E63-9A68-449D-9E0E-6900CB483C30}" dt="2018-09-26T18:06:51.873" v="395" actId="2696"/>
        <pc:sldMkLst>
          <pc:docMk/>
          <pc:sldMk cId="249977872" sldId="271"/>
        </pc:sldMkLst>
      </pc:sldChg>
      <pc:sldChg chg="del">
        <pc:chgData name="Christopher Osborne" userId="144bd219cc9c748a" providerId="LiveId" clId="{C6940E63-9A68-449D-9E0E-6900CB483C30}" dt="2018-09-26T18:07:16.166" v="396" actId="2696"/>
        <pc:sldMkLst>
          <pc:docMk/>
          <pc:sldMk cId="1428607047" sldId="273"/>
        </pc:sldMkLst>
      </pc:sldChg>
      <pc:sldChg chg="del">
        <pc:chgData name="Christopher Osborne" userId="144bd219cc9c748a" providerId="LiveId" clId="{C6940E63-9A68-449D-9E0E-6900CB483C30}" dt="2018-09-26T18:07:16.172" v="397" actId="2696"/>
        <pc:sldMkLst>
          <pc:docMk/>
          <pc:sldMk cId="3757355931" sldId="274"/>
        </pc:sldMkLst>
      </pc:sldChg>
      <pc:sldChg chg="del">
        <pc:chgData name="Christopher Osborne" userId="144bd219cc9c748a" providerId="LiveId" clId="{C6940E63-9A68-449D-9E0E-6900CB483C30}" dt="2018-09-26T18:07:16.189" v="398" actId="2696"/>
        <pc:sldMkLst>
          <pc:docMk/>
          <pc:sldMk cId="726169185" sldId="275"/>
        </pc:sldMkLst>
      </pc:sldChg>
      <pc:sldChg chg="del">
        <pc:chgData name="Christopher Osborne" userId="144bd219cc9c748a" providerId="LiveId" clId="{C6940E63-9A68-449D-9E0E-6900CB483C30}" dt="2018-09-26T18:07:16.205" v="399" actId="2696"/>
        <pc:sldMkLst>
          <pc:docMk/>
          <pc:sldMk cId="1669418864" sldId="276"/>
        </pc:sldMkLst>
      </pc:sldChg>
      <pc:sldChg chg="del">
        <pc:chgData name="Christopher Osborne" userId="144bd219cc9c748a" providerId="LiveId" clId="{C6940E63-9A68-449D-9E0E-6900CB483C30}" dt="2018-09-26T18:07:16.214" v="400" actId="2696"/>
        <pc:sldMkLst>
          <pc:docMk/>
          <pc:sldMk cId="1303301948" sldId="277"/>
        </pc:sldMkLst>
      </pc:sldChg>
      <pc:sldChg chg="modSp modAnim">
        <pc:chgData name="Christopher Osborne" userId="144bd219cc9c748a" providerId="LiveId" clId="{C6940E63-9A68-449D-9E0E-6900CB483C30}" dt="2018-09-26T18:12:56.412" v="421"/>
        <pc:sldMkLst>
          <pc:docMk/>
          <pc:sldMk cId="496127882" sldId="278"/>
        </pc:sldMkLst>
        <pc:spChg chg="mod">
          <ac:chgData name="Christopher Osborne" userId="144bd219cc9c748a" providerId="LiveId" clId="{C6940E63-9A68-449D-9E0E-6900CB483C30}" dt="2018-09-26T17:54:15.663" v="336" actId="115"/>
          <ac:spMkLst>
            <pc:docMk/>
            <pc:sldMk cId="496127882" sldId="278"/>
            <ac:spMk id="2" creationId="{00000000-0000-0000-0000-000000000000}"/>
          </ac:spMkLst>
        </pc:spChg>
        <pc:spChg chg="mod">
          <ac:chgData name="Christopher Osborne" userId="144bd219cc9c748a" providerId="LiveId" clId="{C6940E63-9A68-449D-9E0E-6900CB483C30}" dt="2018-09-26T17:58:04.771" v="342" actId="255"/>
          <ac:spMkLst>
            <pc:docMk/>
            <pc:sldMk cId="496127882" sldId="278"/>
            <ac:spMk id="3" creationId="{00000000-0000-0000-0000-000000000000}"/>
          </ac:spMkLst>
        </pc:spChg>
      </pc:sldChg>
      <pc:sldChg chg="modSp modAnim">
        <pc:chgData name="Christopher Osborne" userId="144bd219cc9c748a" providerId="LiveId" clId="{C6940E63-9A68-449D-9E0E-6900CB483C30}" dt="2018-09-26T18:12:08.556" v="420"/>
        <pc:sldMkLst>
          <pc:docMk/>
          <pc:sldMk cId="1115564949" sldId="279"/>
        </pc:sldMkLst>
        <pc:spChg chg="mod">
          <ac:chgData name="Christopher Osborne" userId="144bd219cc9c748a" providerId="LiveId" clId="{C6940E63-9A68-449D-9E0E-6900CB483C30}" dt="2018-09-26T18:00:00.215" v="360" actId="113"/>
          <ac:spMkLst>
            <pc:docMk/>
            <pc:sldMk cId="1115564949" sldId="279"/>
            <ac:spMk id="2" creationId="{00000000-0000-0000-0000-000000000000}"/>
          </ac:spMkLst>
        </pc:spChg>
        <pc:spChg chg="mod">
          <ac:chgData name="Christopher Osborne" userId="144bd219cc9c748a" providerId="LiveId" clId="{C6940E63-9A68-449D-9E0E-6900CB483C30}" dt="2018-09-26T18:04:12.328" v="377" actId="255"/>
          <ac:spMkLst>
            <pc:docMk/>
            <pc:sldMk cId="1115564949" sldId="279"/>
            <ac:spMk id="3" creationId="{00000000-0000-0000-0000-000000000000}"/>
          </ac:spMkLst>
        </pc:spChg>
      </pc:sldChg>
      <pc:sldChg chg="modSp add modAnim">
        <pc:chgData name="Christopher Osborne" userId="144bd219cc9c748a" providerId="LiveId" clId="{C6940E63-9A68-449D-9E0E-6900CB483C30}" dt="2018-09-26T18:13:37.345" v="422"/>
        <pc:sldMkLst>
          <pc:docMk/>
          <pc:sldMk cId="2005086338" sldId="280"/>
        </pc:sldMkLst>
        <pc:spChg chg="mod">
          <ac:chgData name="Christopher Osborne" userId="144bd219cc9c748a" providerId="LiveId" clId="{C6940E63-9A68-449D-9E0E-6900CB483C30}" dt="2018-09-26T18:03:37.476" v="374" actId="27636"/>
          <ac:spMkLst>
            <pc:docMk/>
            <pc:sldMk cId="2005086338" sldId="280"/>
            <ac:spMk id="2" creationId="{00000000-0000-0000-0000-000000000000}"/>
          </ac:spMkLst>
        </pc:spChg>
        <pc:spChg chg="mod">
          <ac:chgData name="Christopher Osborne" userId="144bd219cc9c748a" providerId="LiveId" clId="{C6940E63-9A68-449D-9E0E-6900CB483C30}" dt="2018-09-26T18:06:08.158" v="392" actId="255"/>
          <ac:spMkLst>
            <pc:docMk/>
            <pc:sldMk cId="2005086338" sldId="280"/>
            <ac:spMk id="3" creationId="{00000000-0000-0000-0000-000000000000}"/>
          </ac:spMkLst>
        </pc:spChg>
      </pc:sldChg>
      <pc:sldChg chg="modSp add modAnim">
        <pc:chgData name="Christopher Osborne" userId="144bd219cc9c748a" providerId="LiveId" clId="{C6940E63-9A68-449D-9E0E-6900CB483C30}" dt="2018-09-26T18:30:52.128" v="512" actId="20577"/>
        <pc:sldMkLst>
          <pc:docMk/>
          <pc:sldMk cId="2679946488" sldId="281"/>
        </pc:sldMkLst>
        <pc:spChg chg="mod">
          <ac:chgData name="Christopher Osborne" userId="144bd219cc9c748a" providerId="LiveId" clId="{C6940E63-9A68-449D-9E0E-6900CB483C30}" dt="2018-09-26T18:07:30.336" v="411" actId="20577"/>
          <ac:spMkLst>
            <pc:docMk/>
            <pc:sldMk cId="2679946488" sldId="281"/>
            <ac:spMk id="2" creationId="{00000000-0000-0000-0000-000000000000}"/>
          </ac:spMkLst>
        </pc:spChg>
        <pc:spChg chg="mod">
          <ac:chgData name="Christopher Osborne" userId="144bd219cc9c748a" providerId="LiveId" clId="{C6940E63-9A68-449D-9E0E-6900CB483C30}" dt="2018-09-26T18:30:52.128" v="512" actId="20577"/>
          <ac:spMkLst>
            <pc:docMk/>
            <pc:sldMk cId="2679946488" sldId="28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9/26/2018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9/26/2018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9/26/2018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9/26/2018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9/26/2018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9/26/2018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9/26/2018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9/26/2018</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9/26/2018</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9/26/2018</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9/26/2018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9/26/2018</a:t>
            </a:fld>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Christian’s Attitude</a:t>
            </a:r>
          </a:p>
        </p:txBody>
      </p:sp>
      <p:sp>
        <p:nvSpPr>
          <p:cNvPr id="3" name="Subtitle 2"/>
          <p:cNvSpPr>
            <a:spLocks noGrp="1"/>
          </p:cNvSpPr>
          <p:nvPr>
            <p:ph type="subTitle" idx="1"/>
          </p:nvPr>
        </p:nvSpPr>
        <p:spPr/>
        <p:txBody>
          <a:bodyPr>
            <a:normAutofit/>
          </a:bodyPr>
          <a:lstStyle/>
          <a:p>
            <a:r>
              <a:rPr lang="en-US" sz="4400" dirty="0"/>
              <a:t>Toward Self</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800" dirty="0"/>
              <a:t>Grave responsibility is placed upon the individual in Christianity</a:t>
            </a:r>
          </a:p>
          <a:p>
            <a:pPr lvl="0"/>
            <a:r>
              <a:rPr lang="en-US" sz="2800" dirty="0"/>
              <a:t>Much is stated in the Scriptures regarding what the Christian is to do with self.  One will not do the proper thing with self if his attitude is not right regarding self.</a:t>
            </a:r>
          </a:p>
          <a:p>
            <a:pPr lvl="0"/>
            <a:r>
              <a:rPr lang="en-US" sz="2800" dirty="0"/>
              <a:t>What are my thoughts regarding self? What is my approach when considering self?</a:t>
            </a:r>
          </a:p>
        </p:txBody>
      </p:sp>
    </p:spTree>
    <p:extLst>
      <p:ext uri="{BB962C8B-B14F-4D97-AF65-F5344CB8AC3E}">
        <p14:creationId xmlns:p14="http://schemas.microsoft.com/office/powerpoint/2010/main" val="33465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Christian should regard self in many respects as his </a:t>
            </a:r>
            <a:r>
              <a:rPr lang="en-US" u="sng" dirty="0"/>
              <a:t>greatest enemy</a:t>
            </a:r>
          </a:p>
        </p:txBody>
      </p:sp>
      <p:sp>
        <p:nvSpPr>
          <p:cNvPr id="3" name="Content Placeholder 2"/>
          <p:cNvSpPr>
            <a:spLocks noGrp="1"/>
          </p:cNvSpPr>
          <p:nvPr>
            <p:ph idx="1"/>
          </p:nvPr>
        </p:nvSpPr>
        <p:spPr/>
        <p:txBody>
          <a:bodyPr>
            <a:normAutofit/>
          </a:bodyPr>
          <a:lstStyle/>
          <a:p>
            <a:r>
              <a:rPr lang="en-US" sz="2800" dirty="0"/>
              <a:t>Many fail to recognize the power of self, never seeing it as an enemy makes it more powerful and far more deadly than other enemies</a:t>
            </a:r>
          </a:p>
          <a:p>
            <a:r>
              <a:rPr lang="en-US" sz="2800" dirty="0"/>
              <a:t>Greater enemy than the devil (James 4:7) and this world (1 John 5:4)</a:t>
            </a:r>
          </a:p>
          <a:p>
            <a:pPr lvl="1"/>
            <a:r>
              <a:rPr lang="en-US" sz="2800" dirty="0"/>
              <a:t>These must have cooperation of self to conquer anyone</a:t>
            </a:r>
          </a:p>
          <a:p>
            <a:r>
              <a:rPr lang="en-US" sz="2800" dirty="0"/>
              <a:t>Self is the only one or thing that can separate the Christian from God (Rom 8:31-39; John 10:27-29)</a:t>
            </a:r>
          </a:p>
        </p:txBody>
      </p:sp>
    </p:spTree>
    <p:extLst>
      <p:ext uri="{BB962C8B-B14F-4D97-AF65-F5344CB8AC3E}">
        <p14:creationId xmlns:p14="http://schemas.microsoft.com/office/powerpoint/2010/main" val="49612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Christian’s attitude toward self is one of </a:t>
            </a:r>
            <a:r>
              <a:rPr lang="en-US" u="sng" dirty="0"/>
              <a:t>proper evaluation</a:t>
            </a:r>
            <a:endParaRPr lang="en-US" dirty="0"/>
          </a:p>
        </p:txBody>
      </p:sp>
      <p:sp>
        <p:nvSpPr>
          <p:cNvPr id="3" name="Content Placeholder 2"/>
          <p:cNvSpPr>
            <a:spLocks noGrp="1"/>
          </p:cNvSpPr>
          <p:nvPr>
            <p:ph idx="1"/>
          </p:nvPr>
        </p:nvSpPr>
        <p:spPr/>
        <p:txBody>
          <a:bodyPr>
            <a:normAutofit/>
          </a:bodyPr>
          <a:lstStyle/>
          <a:p>
            <a:pPr lvl="0"/>
            <a:r>
              <a:rPr lang="en-US" sz="2800" dirty="0"/>
              <a:t>Not to think too highly of self (Romans 12:3; Proverbs 16:18)</a:t>
            </a:r>
          </a:p>
          <a:p>
            <a:r>
              <a:rPr lang="en-US" sz="2800" dirty="0"/>
              <a:t>Should know and prove self (Galatians 6:3-5)</a:t>
            </a:r>
          </a:p>
          <a:p>
            <a:r>
              <a:rPr lang="en-US" sz="2800" dirty="0"/>
              <a:t>Make a constant examination of self (2 Corinthians 13:5) </a:t>
            </a:r>
          </a:p>
          <a:p>
            <a:r>
              <a:rPr lang="en-US" sz="2800" dirty="0"/>
              <a:t>Should consider self (Galatians 6:1) </a:t>
            </a:r>
          </a:p>
          <a:p>
            <a:r>
              <a:rPr lang="en-US" sz="2800" dirty="0"/>
              <a:t>Esteem others better than self (Philippians 2:3)</a:t>
            </a:r>
          </a:p>
        </p:txBody>
      </p:sp>
    </p:spTree>
    <p:extLst>
      <p:ext uri="{BB962C8B-B14F-4D97-AF65-F5344CB8AC3E}">
        <p14:creationId xmlns:p14="http://schemas.microsoft.com/office/powerpoint/2010/main" val="111556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Scriptures teach that the Christian should possess the attitude of </a:t>
            </a:r>
            <a:r>
              <a:rPr lang="en-US" u="sng" dirty="0"/>
              <a:t>conquering self</a:t>
            </a:r>
            <a:endParaRPr lang="en-US" dirty="0"/>
          </a:p>
        </p:txBody>
      </p:sp>
      <p:sp>
        <p:nvSpPr>
          <p:cNvPr id="3" name="Content Placeholder 2"/>
          <p:cNvSpPr>
            <a:spLocks noGrp="1"/>
          </p:cNvSpPr>
          <p:nvPr>
            <p:ph idx="1"/>
          </p:nvPr>
        </p:nvSpPr>
        <p:spPr/>
        <p:txBody>
          <a:bodyPr>
            <a:normAutofit/>
          </a:bodyPr>
          <a:lstStyle/>
          <a:p>
            <a:pPr lvl="0"/>
            <a:r>
              <a:rPr lang="en-US" sz="2800" dirty="0"/>
              <a:t>Denying self (Matthew 16:24-26)</a:t>
            </a:r>
          </a:p>
          <a:p>
            <a:pPr lvl="0"/>
            <a:r>
              <a:rPr lang="en-US" sz="2800" dirty="0"/>
              <a:t>Not living just for self (Philippians 2:4)</a:t>
            </a:r>
          </a:p>
          <a:p>
            <a:pPr lvl="0"/>
            <a:r>
              <a:rPr lang="en-US" sz="2800" dirty="0"/>
              <a:t>Not deceiving self</a:t>
            </a:r>
          </a:p>
          <a:p>
            <a:pPr lvl="0"/>
            <a:r>
              <a:rPr lang="en-US" sz="2800" dirty="0"/>
              <a:t>Learning to control self (1 Corinthians 9:24-27; Colossians 3:1-7)</a:t>
            </a:r>
          </a:p>
          <a:p>
            <a:pPr lvl="0"/>
            <a:r>
              <a:rPr lang="en-US" sz="2800" dirty="0"/>
              <a:t>Cleansing ourselves (2 Corinthians 7:1; James 4:8; 1 John 1:9)</a:t>
            </a:r>
          </a:p>
          <a:p>
            <a:r>
              <a:rPr lang="en-US" sz="2800" dirty="0"/>
              <a:t>Saving ourselves (Acts 2:40; 1 Timothy 4:16)</a:t>
            </a:r>
          </a:p>
        </p:txBody>
      </p:sp>
    </p:spTree>
    <p:extLst>
      <p:ext uri="{BB962C8B-B14F-4D97-AF65-F5344CB8AC3E}">
        <p14:creationId xmlns:p14="http://schemas.microsoft.com/office/powerpoint/2010/main" val="200508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sz="2800" dirty="0"/>
              <a:t>Nothing can keep you from heaven… but YOURSELF in disobedience.  God will not forsake us.  If there is any forsaking, it will be from OURSELVES.  “…but he who has been born of God keeps himself, and the wicked one does not touch him” (1 John 5:18)</a:t>
            </a:r>
          </a:p>
        </p:txBody>
      </p:sp>
    </p:spTree>
    <p:extLst>
      <p:ext uri="{BB962C8B-B14F-4D97-AF65-F5344CB8AC3E}">
        <p14:creationId xmlns:p14="http://schemas.microsoft.com/office/powerpoint/2010/main" val="267994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Christian’s Attitude Toward</a:t>
            </a:r>
          </a:p>
        </p:txBody>
      </p:sp>
      <p:sp>
        <p:nvSpPr>
          <p:cNvPr id="2" name="Text Placeholder 1"/>
          <p:cNvSpPr>
            <a:spLocks noGrp="1"/>
          </p:cNvSpPr>
          <p:nvPr>
            <p:ph type="body" idx="1"/>
          </p:nvPr>
        </p:nvSpPr>
        <p:spPr/>
        <p:txBody>
          <a:bodyPr>
            <a:normAutofit/>
          </a:bodyPr>
          <a:lstStyle/>
          <a:p>
            <a:r>
              <a:rPr lang="en-US" sz="5400" b="1" dirty="0"/>
              <a:t>Self</a:t>
            </a:r>
          </a:p>
        </p:txBody>
      </p:sp>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C4E52658-42BB-4751-AD45-DBF99E6546BE}" vid="{DAEF9E1A-844D-45D9-BB7C-945DFF722FA1}"/>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brushed metal presentation (widescreen)</Template>
  <TotalTime>4663</TotalTime>
  <Words>338</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Georgia</vt:lpstr>
      <vt:lpstr>Brushed Metal 16x9</vt:lpstr>
      <vt:lpstr>The Christian’s Attitude</vt:lpstr>
      <vt:lpstr>Introduction</vt:lpstr>
      <vt:lpstr>The Christian should regard self in many respects as his greatest enemy</vt:lpstr>
      <vt:lpstr>The Christian’s attitude toward self is one of proper evaluation</vt:lpstr>
      <vt:lpstr>The Scriptures teach that the Christian should possess the attitude of conquering self</vt:lpstr>
      <vt:lpstr>Conclusion</vt:lpstr>
      <vt:lpstr>The Christian’s Attitude Toward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Christian’s Attitude Toward Self</dc:title>
  <dc:creator>Christopher Osborne</dc:creator>
  <cp:lastModifiedBy>Christopher Osborne</cp:lastModifiedBy>
  <cp:revision>4</cp:revision>
  <dcterms:created xsi:type="dcterms:W3CDTF">2018-09-22T21:24:18Z</dcterms:created>
  <dcterms:modified xsi:type="dcterms:W3CDTF">2018-09-26T18:31:45Z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