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58" r:id="rId4"/>
    <p:sldId id="267" r:id="rId5"/>
    <p:sldId id="268" r:id="rId6"/>
    <p:sldId id="276" r:id="rId7"/>
    <p:sldId id="278" r:id="rId8"/>
    <p:sldId id="27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17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-3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F646E-A378-4241-94BD-176CCB7D7C2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B3E17-264D-6547-94BE-E6BD26AE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3E17-264D-6547-94BE-E6BD26AE8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3E17-264D-6547-94BE-E6BD26AE8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9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3E17-264D-6547-94BE-E6BD26AE8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8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8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37DF-CDA2-5344-B650-D7B0D9AE8089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4AD31-686A-5647-92C7-F0492BB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2002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1347" y="0"/>
            <a:ext cx="10422101" cy="6858000"/>
            <a:chOff x="881347" y="0"/>
            <a:chExt cx="10422101" cy="6858000"/>
          </a:xfrm>
        </p:grpSpPr>
        <p:pic>
          <p:nvPicPr>
            <p:cNvPr id="1026" name="Picture 2" descr="https://dwellingintheword.files.wordpress.com/2014/07/rev4-thron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347" y="0"/>
              <a:ext cx="1042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92364" y="6488935"/>
              <a:ext cx="2655067" cy="3690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20654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ge result for the alpha and the ome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52" y="0"/>
            <a:ext cx="9059588" cy="688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34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1347" y="0"/>
            <a:ext cx="10422101" cy="6858000"/>
            <a:chOff x="881347" y="0"/>
            <a:chExt cx="10422101" cy="6858000"/>
          </a:xfrm>
        </p:grpSpPr>
        <p:pic>
          <p:nvPicPr>
            <p:cNvPr id="1026" name="Picture 2" descr="https://dwellingintheword.files.wordpress.com/2014/07/rev4-thron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347" y="0"/>
              <a:ext cx="1042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92364" y="6488935"/>
              <a:ext cx="2655067" cy="3690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 AM THE ALPHA AND THE OMEGA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3920" y="2115185"/>
            <a:ext cx="10465248" cy="34474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1:8 - “I </a:t>
            </a:r>
            <a:r>
              <a:rPr lang="en-US" sz="3200" dirty="0">
                <a:solidFill>
                  <a:schemeClr val="bg1"/>
                </a:solidFill>
              </a:rPr>
              <a:t>am the Alpha and the Omega,” says the Lord God, “who is, and who was, and who is to come, the Almighty</a:t>
            </a:r>
            <a:r>
              <a:rPr lang="en-US" sz="3200" dirty="0" smtClean="0">
                <a:solidFill>
                  <a:schemeClr val="bg1"/>
                </a:solidFill>
              </a:rPr>
              <a:t>.”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21:6 </a:t>
            </a:r>
            <a:r>
              <a:rPr lang="mr-IN" sz="3200" dirty="0" smtClean="0">
                <a:solidFill>
                  <a:schemeClr val="bg1"/>
                </a:solidFill>
              </a:rPr>
              <a:t>–</a:t>
            </a:r>
            <a:r>
              <a:rPr lang="en-US" sz="3200" dirty="0">
                <a:solidFill>
                  <a:schemeClr val="bg1"/>
                </a:solidFill>
              </a:rPr>
              <a:t> “He said to me: “It is done. I am the Alpha and the Omega, the Beginning and the End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22:13 - I am the Alpha and the Omega, the First and the Last, the Beginning and the End.</a:t>
            </a:r>
          </a:p>
        </p:txBody>
      </p:sp>
    </p:spTree>
    <p:extLst>
      <p:ext uri="{BB962C8B-B14F-4D97-AF65-F5344CB8AC3E}">
        <p14:creationId xmlns:p14="http://schemas.microsoft.com/office/powerpoint/2010/main" val="399389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1347" y="0"/>
            <a:ext cx="10422101" cy="6858000"/>
            <a:chOff x="881347" y="0"/>
            <a:chExt cx="10422101" cy="6858000"/>
          </a:xfrm>
        </p:grpSpPr>
        <p:pic>
          <p:nvPicPr>
            <p:cNvPr id="1026" name="Picture 2" descr="https://dwellingintheword.files.wordpress.com/2014/07/rev4-thron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347" y="0"/>
              <a:ext cx="1042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92364" y="6488935"/>
              <a:ext cx="2655067" cy="3690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13161" y="1183959"/>
            <a:ext cx="9334361" cy="2387600"/>
          </a:xfrm>
        </p:spPr>
        <p:txBody>
          <a:bodyPr anchor="ctr">
            <a:normAutofit fontScale="90000"/>
          </a:bodyPr>
          <a:lstStyle/>
          <a:p>
            <a:r>
              <a:rPr lang="en-US" b="1" spc="300" dirty="0" smtClean="0">
                <a:solidFill>
                  <a:schemeClr val="bg1"/>
                </a:solidFill>
              </a:rPr>
              <a:t>Who </a:t>
            </a:r>
            <a:r>
              <a:rPr lang="en-US" b="1" spc="300" smtClean="0">
                <a:solidFill>
                  <a:schemeClr val="bg1"/>
                </a:solidFill>
              </a:rPr>
              <a:t>Is </a:t>
            </a:r>
            <a:br>
              <a:rPr lang="en-US" b="1" spc="300" smtClean="0">
                <a:solidFill>
                  <a:schemeClr val="bg1"/>
                </a:solidFill>
              </a:rPr>
            </a:br>
            <a:r>
              <a:rPr lang="en-US" b="1" spc="300" smtClean="0">
                <a:solidFill>
                  <a:schemeClr val="bg1"/>
                </a:solidFill>
              </a:rPr>
              <a:t>“The </a:t>
            </a:r>
            <a:r>
              <a:rPr lang="en-US" b="1" spc="300" dirty="0" smtClean="0">
                <a:solidFill>
                  <a:schemeClr val="bg1"/>
                </a:solidFill>
              </a:rPr>
              <a:t>Alpha and </a:t>
            </a:r>
            <a:r>
              <a:rPr lang="en-US" b="1" spc="300" smtClean="0">
                <a:solidFill>
                  <a:schemeClr val="bg1"/>
                </a:solidFill>
              </a:rPr>
              <a:t>the Omega?”</a:t>
            </a:r>
            <a:endParaRPr lang="en-US" b="1" spc="3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892346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God the Father?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God the Son?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239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1347" y="0"/>
            <a:ext cx="10422101" cy="6858000"/>
            <a:chOff x="881347" y="0"/>
            <a:chExt cx="10422101" cy="6858000"/>
          </a:xfrm>
        </p:grpSpPr>
        <p:pic>
          <p:nvPicPr>
            <p:cNvPr id="1026" name="Picture 2" descr="https://dwellingintheword.files.wordpress.com/2014/07/rev4-thron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347" y="0"/>
              <a:ext cx="1042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92364" y="6488935"/>
              <a:ext cx="2655067" cy="3690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 AM THE ALPHA AND THE OMEGA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3920" y="2115185"/>
            <a:ext cx="10465248" cy="34474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1:8 - “I </a:t>
            </a:r>
            <a:r>
              <a:rPr lang="en-US" sz="3200" dirty="0">
                <a:solidFill>
                  <a:schemeClr val="bg1"/>
                </a:solidFill>
              </a:rPr>
              <a:t>am the Alpha and the Omega,” says the Lord God, “who is, and who was, and who is to come, the Almighty</a:t>
            </a:r>
            <a:r>
              <a:rPr lang="en-US" sz="3200" dirty="0" smtClean="0">
                <a:solidFill>
                  <a:schemeClr val="bg1"/>
                </a:solidFill>
              </a:rPr>
              <a:t>.”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21:6 </a:t>
            </a:r>
            <a:r>
              <a:rPr lang="mr-IN" sz="3200" dirty="0" smtClean="0">
                <a:solidFill>
                  <a:schemeClr val="bg1"/>
                </a:solidFill>
              </a:rPr>
              <a:t>–</a:t>
            </a:r>
            <a:r>
              <a:rPr lang="en-US" sz="3200" dirty="0">
                <a:solidFill>
                  <a:schemeClr val="bg1"/>
                </a:solidFill>
              </a:rPr>
              <a:t> “He said to me: “It is done. I am the Alpha and the Omega, the Beginning and the End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22:13 - I am the Alpha and the Omega, the First and the Last, the Beginning and the End.</a:t>
            </a:r>
          </a:p>
        </p:txBody>
      </p:sp>
    </p:spTree>
    <p:extLst>
      <p:ext uri="{BB962C8B-B14F-4D97-AF65-F5344CB8AC3E}">
        <p14:creationId xmlns:p14="http://schemas.microsoft.com/office/powerpoint/2010/main" val="9388727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1347" y="0"/>
            <a:ext cx="10422101" cy="6858000"/>
            <a:chOff x="881347" y="0"/>
            <a:chExt cx="10422101" cy="6858000"/>
          </a:xfrm>
        </p:grpSpPr>
        <p:pic>
          <p:nvPicPr>
            <p:cNvPr id="1026" name="Picture 2" descr="https://dwellingintheword.files.wordpress.com/2014/07/rev4-thron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347" y="0"/>
              <a:ext cx="1042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92364" y="6488935"/>
              <a:ext cx="2655067" cy="3690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13161" y="1183959"/>
            <a:ext cx="9334361" cy="2387600"/>
          </a:xfrm>
        </p:spPr>
        <p:txBody>
          <a:bodyPr anchor="ctr">
            <a:normAutofit fontScale="90000"/>
          </a:bodyPr>
          <a:lstStyle/>
          <a:p>
            <a:r>
              <a:rPr lang="en-US" b="1" spc="300" dirty="0" smtClean="0">
                <a:solidFill>
                  <a:schemeClr val="bg1"/>
                </a:solidFill>
              </a:rPr>
              <a:t>Who Is </a:t>
            </a:r>
            <a:br>
              <a:rPr lang="en-US" b="1" spc="300" dirty="0" smtClean="0">
                <a:solidFill>
                  <a:schemeClr val="bg1"/>
                </a:solidFill>
              </a:rPr>
            </a:br>
            <a:r>
              <a:rPr lang="en-US" b="1" spc="300" dirty="0" smtClean="0">
                <a:solidFill>
                  <a:schemeClr val="bg1"/>
                </a:solidFill>
              </a:rPr>
              <a:t>“The Alpha and the Omega?”</a:t>
            </a:r>
            <a:endParaRPr lang="en-US" b="1" spc="3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892345"/>
            <a:ext cx="9144000" cy="2109443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He is </a:t>
            </a:r>
            <a:r>
              <a:rPr lang="en-US" sz="7200" b="1" dirty="0" smtClean="0">
                <a:solidFill>
                  <a:schemeClr val="bg1"/>
                </a:solidFill>
              </a:rPr>
              <a:t>GOD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The one true Deity</a:t>
            </a:r>
          </a:p>
        </p:txBody>
      </p:sp>
    </p:spTree>
    <p:extLst>
      <p:ext uri="{BB962C8B-B14F-4D97-AF65-F5344CB8AC3E}">
        <p14:creationId xmlns:p14="http://schemas.microsoft.com/office/powerpoint/2010/main" val="6503079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1347" y="0"/>
            <a:ext cx="10422101" cy="6858000"/>
            <a:chOff x="881347" y="0"/>
            <a:chExt cx="10422101" cy="6858000"/>
          </a:xfrm>
        </p:grpSpPr>
        <p:pic>
          <p:nvPicPr>
            <p:cNvPr id="1026" name="Picture 2" descr="https://dwellingintheword.files.wordpress.com/2014/07/rev4-thron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347" y="0"/>
              <a:ext cx="1042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92364" y="6488935"/>
              <a:ext cx="2655067" cy="3690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spc="300" dirty="0" smtClean="0">
                <a:solidFill>
                  <a:schemeClr val="bg1"/>
                </a:solidFill>
              </a:rPr>
              <a:t>I AM THE ALPHA AND THE OMEGA</a:t>
            </a:r>
            <a:endParaRPr lang="en-US" sz="4800" b="1" spc="3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767" y="2198310"/>
            <a:ext cx="11371811" cy="344741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He is the one true Sovereign God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He is the Eternal God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He is the God Who is Coming Back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He is the God Worthy to </a:t>
            </a:r>
            <a:r>
              <a:rPr lang="en-US" sz="3600" dirty="0">
                <a:solidFill>
                  <a:schemeClr val="bg1"/>
                </a:solidFill>
              </a:rPr>
              <a:t>R</a:t>
            </a:r>
            <a:r>
              <a:rPr lang="en-US" sz="3600" dirty="0" smtClean="0">
                <a:solidFill>
                  <a:schemeClr val="bg1"/>
                </a:solidFill>
              </a:rPr>
              <a:t>eceive our Honor and Obedience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He is the Great I AM Who Will Stand </a:t>
            </a:r>
            <a:r>
              <a:rPr lang="en-US" sz="3600" dirty="0">
                <a:solidFill>
                  <a:schemeClr val="bg1"/>
                </a:solidFill>
              </a:rPr>
              <a:t>F</a:t>
            </a:r>
            <a:r>
              <a:rPr lang="en-US" sz="3600" dirty="0" smtClean="0">
                <a:solidFill>
                  <a:schemeClr val="bg1"/>
                </a:solidFill>
              </a:rPr>
              <a:t>orever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076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4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248</Words>
  <Application>Microsoft Office PowerPoint</Application>
  <PresentationFormat>Custom</PresentationFormat>
  <Paragraphs>23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I AM THE ALPHA AND THE OMEGA</vt:lpstr>
      <vt:lpstr>Who Is  “The Alpha and the Omega?”</vt:lpstr>
      <vt:lpstr>I AM THE ALPHA AND THE OMEGA</vt:lpstr>
      <vt:lpstr>Who Is  “The Alpha and the Omega?”</vt:lpstr>
      <vt:lpstr>I AM THE ALPHA AND THE OMEGA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Patton</dc:creator>
  <cp:lastModifiedBy>University</cp:lastModifiedBy>
  <cp:revision>11</cp:revision>
  <dcterms:created xsi:type="dcterms:W3CDTF">2018-10-04T18:41:07Z</dcterms:created>
  <dcterms:modified xsi:type="dcterms:W3CDTF">2018-10-07T12:51:03Z</dcterms:modified>
</cp:coreProperties>
</file>