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24"/>
  </p:notesMasterIdLst>
  <p:handoutMasterIdLst>
    <p:handoutMasterId r:id="rId25"/>
  </p:handoutMasterIdLst>
  <p:sldIdLst>
    <p:sldId id="279" r:id="rId2"/>
    <p:sldId id="284" r:id="rId3"/>
    <p:sldId id="283" r:id="rId4"/>
    <p:sldId id="301" r:id="rId5"/>
    <p:sldId id="257"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282" r:id="rId23"/>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696969"/>
    <a:srgbClr val="0051C8"/>
    <a:srgbClr val="0066FF"/>
    <a:srgbClr val="6600FF"/>
    <a:srgbClr val="9966FF"/>
    <a:srgbClr val="7171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706"/>
  </p:normalViewPr>
  <p:slideViewPr>
    <p:cSldViewPr>
      <p:cViewPr varScale="1">
        <p:scale>
          <a:sx n="83" d="100"/>
          <a:sy n="83" d="100"/>
        </p:scale>
        <p:origin x="224" y="1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38539B63-9B59-4535-BF03-889A8EE08A1D}" type="slidenum">
              <a:rPr lang="en-US"/>
              <a:pPr/>
              <a:t>‹#›</a:t>
            </a:fld>
            <a:endParaRPr lang="en-US"/>
          </a:p>
        </p:txBody>
      </p:sp>
    </p:spTree>
    <p:extLst>
      <p:ext uri="{BB962C8B-B14F-4D97-AF65-F5344CB8AC3E}">
        <p14:creationId xmlns:p14="http://schemas.microsoft.com/office/powerpoint/2010/main" val="3436835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368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D5662381-F0DB-4125-823F-E8FEDB168604}" type="slidenum">
              <a:rPr lang="en-US"/>
              <a:pPr/>
              <a:t>‹#›</a:t>
            </a:fld>
            <a:endParaRPr lang="en-US"/>
          </a:p>
        </p:txBody>
      </p:sp>
    </p:spTree>
    <p:extLst>
      <p:ext uri="{BB962C8B-B14F-4D97-AF65-F5344CB8AC3E}">
        <p14:creationId xmlns:p14="http://schemas.microsoft.com/office/powerpoint/2010/main" val="1825204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8AC04-0BAD-4680-85E0-064018C53142}" type="slidenum">
              <a:rPr lang="en-US"/>
              <a:pPr/>
              <a:t>1</a:t>
            </a:fld>
            <a:endParaRPr lang="en-US"/>
          </a:p>
        </p:txBody>
      </p:sp>
      <p:sp>
        <p:nvSpPr>
          <p:cNvPr id="39938" name="Rectangle 2"/>
          <p:cNvSpPr>
            <a:spLocks noGrp="1" noRot="1" noChangeAspect="1" noChangeArrowheads="1" noTextEdit="1"/>
          </p:cNvSpPr>
          <p:nvPr>
            <p:ph type="sldImg"/>
          </p:nvPr>
        </p:nvSpPr>
        <p:spPr>
          <a:xfrm>
            <a:off x="381000" y="685800"/>
            <a:ext cx="6096000" cy="3429000"/>
          </a:xfrm>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10</a:t>
            </a:fld>
            <a:endParaRPr lang="en-US"/>
          </a:p>
        </p:txBody>
      </p:sp>
    </p:spTree>
    <p:extLst>
      <p:ext uri="{BB962C8B-B14F-4D97-AF65-F5344CB8AC3E}">
        <p14:creationId xmlns:p14="http://schemas.microsoft.com/office/powerpoint/2010/main" val="1861780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11</a:t>
            </a:fld>
            <a:endParaRPr lang="en-US"/>
          </a:p>
        </p:txBody>
      </p:sp>
    </p:spTree>
    <p:extLst>
      <p:ext uri="{BB962C8B-B14F-4D97-AF65-F5344CB8AC3E}">
        <p14:creationId xmlns:p14="http://schemas.microsoft.com/office/powerpoint/2010/main" val="2374264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12</a:t>
            </a:fld>
            <a:endParaRPr lang="en-US"/>
          </a:p>
        </p:txBody>
      </p:sp>
    </p:spTree>
    <p:extLst>
      <p:ext uri="{BB962C8B-B14F-4D97-AF65-F5344CB8AC3E}">
        <p14:creationId xmlns:p14="http://schemas.microsoft.com/office/powerpoint/2010/main" val="3222166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13</a:t>
            </a:fld>
            <a:endParaRPr lang="en-US"/>
          </a:p>
        </p:txBody>
      </p:sp>
    </p:spTree>
    <p:extLst>
      <p:ext uri="{BB962C8B-B14F-4D97-AF65-F5344CB8AC3E}">
        <p14:creationId xmlns:p14="http://schemas.microsoft.com/office/powerpoint/2010/main" val="2530088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14</a:t>
            </a:fld>
            <a:endParaRPr lang="en-US"/>
          </a:p>
        </p:txBody>
      </p:sp>
    </p:spTree>
    <p:extLst>
      <p:ext uri="{BB962C8B-B14F-4D97-AF65-F5344CB8AC3E}">
        <p14:creationId xmlns:p14="http://schemas.microsoft.com/office/powerpoint/2010/main" val="1176546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15</a:t>
            </a:fld>
            <a:endParaRPr lang="en-US"/>
          </a:p>
        </p:txBody>
      </p:sp>
    </p:spTree>
    <p:extLst>
      <p:ext uri="{BB962C8B-B14F-4D97-AF65-F5344CB8AC3E}">
        <p14:creationId xmlns:p14="http://schemas.microsoft.com/office/powerpoint/2010/main" val="784360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16</a:t>
            </a:fld>
            <a:endParaRPr lang="en-US"/>
          </a:p>
        </p:txBody>
      </p:sp>
    </p:spTree>
    <p:extLst>
      <p:ext uri="{BB962C8B-B14F-4D97-AF65-F5344CB8AC3E}">
        <p14:creationId xmlns:p14="http://schemas.microsoft.com/office/powerpoint/2010/main" val="3104030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17</a:t>
            </a:fld>
            <a:endParaRPr lang="en-US"/>
          </a:p>
        </p:txBody>
      </p:sp>
    </p:spTree>
    <p:extLst>
      <p:ext uri="{BB962C8B-B14F-4D97-AF65-F5344CB8AC3E}">
        <p14:creationId xmlns:p14="http://schemas.microsoft.com/office/powerpoint/2010/main" val="2430155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18</a:t>
            </a:fld>
            <a:endParaRPr lang="en-US"/>
          </a:p>
        </p:txBody>
      </p:sp>
    </p:spTree>
    <p:extLst>
      <p:ext uri="{BB962C8B-B14F-4D97-AF65-F5344CB8AC3E}">
        <p14:creationId xmlns:p14="http://schemas.microsoft.com/office/powerpoint/2010/main" val="3215354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19</a:t>
            </a:fld>
            <a:endParaRPr lang="en-US"/>
          </a:p>
        </p:txBody>
      </p:sp>
    </p:spTree>
    <p:extLst>
      <p:ext uri="{BB962C8B-B14F-4D97-AF65-F5344CB8AC3E}">
        <p14:creationId xmlns:p14="http://schemas.microsoft.com/office/powerpoint/2010/main" val="1984154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2</a:t>
            </a:fld>
            <a:endParaRPr lang="en-US"/>
          </a:p>
        </p:txBody>
      </p:sp>
    </p:spTree>
    <p:extLst>
      <p:ext uri="{BB962C8B-B14F-4D97-AF65-F5344CB8AC3E}">
        <p14:creationId xmlns:p14="http://schemas.microsoft.com/office/powerpoint/2010/main" val="1851553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20</a:t>
            </a:fld>
            <a:endParaRPr lang="en-US"/>
          </a:p>
        </p:txBody>
      </p:sp>
    </p:spTree>
    <p:extLst>
      <p:ext uri="{BB962C8B-B14F-4D97-AF65-F5344CB8AC3E}">
        <p14:creationId xmlns:p14="http://schemas.microsoft.com/office/powerpoint/2010/main" val="783602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21</a:t>
            </a:fld>
            <a:endParaRPr lang="en-US"/>
          </a:p>
        </p:txBody>
      </p:sp>
    </p:spTree>
    <p:extLst>
      <p:ext uri="{BB962C8B-B14F-4D97-AF65-F5344CB8AC3E}">
        <p14:creationId xmlns:p14="http://schemas.microsoft.com/office/powerpoint/2010/main" val="1889274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CDDFE-0CA0-454F-8C51-61E3EA0F8A18}" type="slidenum">
              <a:rPr lang="en-US"/>
              <a:pPr/>
              <a:t>22</a:t>
            </a:fld>
            <a:endParaRPr lang="en-US"/>
          </a:p>
        </p:txBody>
      </p:sp>
      <p:sp>
        <p:nvSpPr>
          <p:cNvPr id="82946" name="Rectangle 2"/>
          <p:cNvSpPr>
            <a:spLocks noGrp="1" noRot="1" noChangeAspect="1" noChangeArrowheads="1" noTextEdit="1"/>
          </p:cNvSpPr>
          <p:nvPr>
            <p:ph type="sldImg"/>
          </p:nvPr>
        </p:nvSpPr>
        <p:spPr>
          <a:xfrm>
            <a:off x="381000" y="685800"/>
            <a:ext cx="6096000" cy="3429000"/>
          </a:xfrm>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49DDB-B4CA-4BAD-A623-85EF99EE386C}" type="slidenum">
              <a:rPr lang="en-US"/>
              <a:pPr/>
              <a:t>3</a:t>
            </a:fld>
            <a:endParaRPr lang="en-US"/>
          </a:p>
        </p:txBody>
      </p:sp>
      <p:sp>
        <p:nvSpPr>
          <p:cNvPr id="91138" name="Rectangle 2"/>
          <p:cNvSpPr>
            <a:spLocks noGrp="1" noRot="1" noChangeAspect="1" noChangeArrowheads="1" noTextEdit="1"/>
          </p:cNvSpPr>
          <p:nvPr>
            <p:ph type="sldImg"/>
          </p:nvPr>
        </p:nvSpPr>
        <p:spPr>
          <a:xfrm>
            <a:off x="381000" y="685800"/>
            <a:ext cx="6096000" cy="3429000"/>
          </a:xfrm>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4</a:t>
            </a:fld>
            <a:endParaRPr lang="en-US"/>
          </a:p>
        </p:txBody>
      </p:sp>
    </p:spTree>
    <p:extLst>
      <p:ext uri="{BB962C8B-B14F-4D97-AF65-F5344CB8AC3E}">
        <p14:creationId xmlns:p14="http://schemas.microsoft.com/office/powerpoint/2010/main" val="1851553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9AE03E-F5F2-45A4-9DA5-365879F865A0}" type="slidenum">
              <a:rPr lang="en-US"/>
              <a:pPr/>
              <a:t>5</a:t>
            </a:fld>
            <a:endParaRPr lang="en-US"/>
          </a:p>
        </p:txBody>
      </p:sp>
      <p:sp>
        <p:nvSpPr>
          <p:cNvPr id="43010" name="Rectangle 2"/>
          <p:cNvSpPr>
            <a:spLocks noGrp="1" noRot="1" noChangeAspect="1" noChangeArrowheads="1" noTextEdit="1"/>
          </p:cNvSpPr>
          <p:nvPr>
            <p:ph type="sldImg"/>
          </p:nvPr>
        </p:nvSpPr>
        <p:spPr>
          <a:xfrm>
            <a:off x="381000" y="685800"/>
            <a:ext cx="6096000" cy="3429000"/>
          </a:xfrm>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6</a:t>
            </a:fld>
            <a:endParaRPr lang="en-US"/>
          </a:p>
        </p:txBody>
      </p:sp>
    </p:spTree>
    <p:extLst>
      <p:ext uri="{BB962C8B-B14F-4D97-AF65-F5344CB8AC3E}">
        <p14:creationId xmlns:p14="http://schemas.microsoft.com/office/powerpoint/2010/main" val="3678974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7</a:t>
            </a:fld>
            <a:endParaRPr lang="en-US"/>
          </a:p>
        </p:txBody>
      </p:sp>
    </p:spTree>
    <p:extLst>
      <p:ext uri="{BB962C8B-B14F-4D97-AF65-F5344CB8AC3E}">
        <p14:creationId xmlns:p14="http://schemas.microsoft.com/office/powerpoint/2010/main" val="594644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8</a:t>
            </a:fld>
            <a:endParaRPr lang="en-US"/>
          </a:p>
        </p:txBody>
      </p:sp>
    </p:spTree>
    <p:extLst>
      <p:ext uri="{BB962C8B-B14F-4D97-AF65-F5344CB8AC3E}">
        <p14:creationId xmlns:p14="http://schemas.microsoft.com/office/powerpoint/2010/main" val="23003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62381-F0DB-4125-823F-E8FEDB168604}" type="slidenum">
              <a:rPr lang="en-US" smtClean="0"/>
              <a:pPr/>
              <a:t>9</a:t>
            </a:fld>
            <a:endParaRPr lang="en-US"/>
          </a:p>
        </p:txBody>
      </p:sp>
    </p:spTree>
    <p:extLst>
      <p:ext uri="{BB962C8B-B14F-4D97-AF65-F5344CB8AC3E}">
        <p14:creationId xmlns:p14="http://schemas.microsoft.com/office/powerpoint/2010/main" val="2388747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1714500"/>
            <a:ext cx="7772400" cy="857250"/>
          </a:xfrm>
        </p:spPr>
        <p:txBody>
          <a:bodyPr/>
          <a:lstStyle>
            <a:lvl1pPr>
              <a:defRPr/>
            </a:lvl1pPr>
          </a:lstStyle>
          <a:p>
            <a:pPr lvl="0"/>
            <a:r>
              <a:rPr lang="en-US" noProof="0"/>
              <a:t>Click to edit Master title style</a:t>
            </a:r>
          </a:p>
        </p:txBody>
      </p:sp>
      <p:sp>
        <p:nvSpPr>
          <p:cNvPr id="75779" name="Rectangle 3"/>
          <p:cNvSpPr>
            <a:spLocks noGrp="1" noChangeArrowheads="1"/>
          </p:cNvSpPr>
          <p:nvPr>
            <p:ph type="subTitle" idx="1"/>
          </p:nvPr>
        </p:nvSpPr>
        <p:spPr>
          <a:xfrm>
            <a:off x="1371600" y="2914650"/>
            <a:ext cx="6400800" cy="1314450"/>
          </a:xfrm>
        </p:spPr>
        <p:txBody>
          <a:bodyPr/>
          <a:lstStyle>
            <a:lvl1pPr marL="0" indent="0" algn="ctr">
              <a:buFontTx/>
              <a:buNone/>
              <a:defRPr sz="2700" b="1"/>
            </a:lvl1pPr>
          </a:lstStyle>
          <a:p>
            <a:pPr lvl="0"/>
            <a:r>
              <a:rPr lang="en-US" noProof="0"/>
              <a:t>Click to edit Master subtitle style</a:t>
            </a:r>
          </a:p>
        </p:txBody>
      </p:sp>
      <p:sp>
        <p:nvSpPr>
          <p:cNvPr id="75780" name="Rectangle 4"/>
          <p:cNvSpPr>
            <a:spLocks noGrp="1" noChangeArrowheads="1"/>
          </p:cNvSpPr>
          <p:nvPr>
            <p:ph type="dt" sz="half" idx="2"/>
          </p:nvPr>
        </p:nvSpPr>
        <p:spPr/>
        <p:txBody>
          <a:bodyPr/>
          <a:lstStyle>
            <a:lvl1pPr>
              <a:defRPr/>
            </a:lvl1pPr>
          </a:lstStyle>
          <a:p>
            <a:endParaRPr lang="en-US"/>
          </a:p>
        </p:txBody>
      </p:sp>
      <p:sp>
        <p:nvSpPr>
          <p:cNvPr id="75781" name="Rectangle 5"/>
          <p:cNvSpPr>
            <a:spLocks noGrp="1" noChangeArrowheads="1"/>
          </p:cNvSpPr>
          <p:nvPr>
            <p:ph type="ftr" sz="quarter" idx="3"/>
          </p:nvPr>
        </p:nvSpPr>
        <p:spPr/>
        <p:txBody>
          <a:bodyPr/>
          <a:lstStyle>
            <a:lvl1pPr>
              <a:defRPr/>
            </a:lvl1pPr>
          </a:lstStyle>
          <a:p>
            <a:endParaRPr lang="en-US"/>
          </a:p>
        </p:txBody>
      </p:sp>
      <p:sp>
        <p:nvSpPr>
          <p:cNvPr id="75782" name="Rectangle 6"/>
          <p:cNvSpPr>
            <a:spLocks noGrp="1" noChangeArrowheads="1"/>
          </p:cNvSpPr>
          <p:nvPr>
            <p:ph type="sldNum" sz="quarter" idx="4"/>
          </p:nvPr>
        </p:nvSpPr>
        <p:spPr/>
        <p:txBody>
          <a:bodyPr/>
          <a:lstStyle>
            <a:lvl1pPr>
              <a:defRPr/>
            </a:lvl1pPr>
          </a:lstStyle>
          <a:p>
            <a:fld id="{D262C27F-48ED-4B71-84EE-74FCCBA686C5}" type="slidenum">
              <a:rPr lang="en-US"/>
              <a:pPr/>
              <a:t>‹#›</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randombar(horizontal)">
                                      <p:cBhvr>
                                        <p:cTn id="7" dur="500"/>
                                        <p:tgtEl>
                                          <p:spTgt spid="75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352BA2-69A8-4B95-BBA5-CA25A77F4184}" type="slidenum">
              <a:rPr lang="en-US"/>
              <a:pPr/>
              <a:t>‹#›</a:t>
            </a:fld>
            <a:endParaRPr lang="en-US"/>
          </a:p>
        </p:txBody>
      </p:sp>
    </p:spTree>
    <p:extLst>
      <p:ext uri="{BB962C8B-B14F-4D97-AF65-F5344CB8AC3E}">
        <p14:creationId xmlns:p14="http://schemas.microsoft.com/office/powerpoint/2010/main" val="479214203"/>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05EF36-186B-4E49-AB99-106F65927B02}" type="slidenum">
              <a:rPr lang="en-US"/>
              <a:pPr/>
              <a:t>‹#›</a:t>
            </a:fld>
            <a:endParaRPr lang="en-US"/>
          </a:p>
        </p:txBody>
      </p:sp>
    </p:spTree>
    <p:extLst>
      <p:ext uri="{BB962C8B-B14F-4D97-AF65-F5344CB8AC3E}">
        <p14:creationId xmlns:p14="http://schemas.microsoft.com/office/powerpoint/2010/main" val="2657150839"/>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655A92-233F-4054-B27D-9EDA406ABA1E}" type="slidenum">
              <a:rPr lang="en-US"/>
              <a:pPr/>
              <a:t>‹#›</a:t>
            </a:fld>
            <a:endParaRPr lang="en-US"/>
          </a:p>
        </p:txBody>
      </p:sp>
    </p:spTree>
    <p:extLst>
      <p:ext uri="{BB962C8B-B14F-4D97-AF65-F5344CB8AC3E}">
        <p14:creationId xmlns:p14="http://schemas.microsoft.com/office/powerpoint/2010/main" val="120577114"/>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5F132F-5276-43FA-B973-6BF09E075AAA}" type="slidenum">
              <a:rPr lang="en-US"/>
              <a:pPr/>
              <a:t>‹#›</a:t>
            </a:fld>
            <a:endParaRPr lang="en-US"/>
          </a:p>
        </p:txBody>
      </p:sp>
    </p:spTree>
    <p:extLst>
      <p:ext uri="{BB962C8B-B14F-4D97-AF65-F5344CB8AC3E}">
        <p14:creationId xmlns:p14="http://schemas.microsoft.com/office/powerpoint/2010/main" val="293190837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BA8D6C-11B9-4A18-9530-66B580489D15}" type="slidenum">
              <a:rPr lang="en-US"/>
              <a:pPr/>
              <a:t>‹#›</a:t>
            </a:fld>
            <a:endParaRPr lang="en-US"/>
          </a:p>
        </p:txBody>
      </p:sp>
    </p:spTree>
    <p:extLst>
      <p:ext uri="{BB962C8B-B14F-4D97-AF65-F5344CB8AC3E}">
        <p14:creationId xmlns:p14="http://schemas.microsoft.com/office/powerpoint/2010/main" val="505145528"/>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1146D56-BCA4-4AAC-825D-437E17C972FB}" type="slidenum">
              <a:rPr lang="en-US"/>
              <a:pPr/>
              <a:t>‹#›</a:t>
            </a:fld>
            <a:endParaRPr lang="en-US"/>
          </a:p>
        </p:txBody>
      </p:sp>
    </p:spTree>
    <p:extLst>
      <p:ext uri="{BB962C8B-B14F-4D97-AF65-F5344CB8AC3E}">
        <p14:creationId xmlns:p14="http://schemas.microsoft.com/office/powerpoint/2010/main" val="1173304021"/>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22074B-5332-432B-B943-0DF236FF5157}" type="slidenum">
              <a:rPr lang="en-US"/>
              <a:pPr/>
              <a:t>‹#›</a:t>
            </a:fld>
            <a:endParaRPr lang="en-US"/>
          </a:p>
        </p:txBody>
      </p:sp>
    </p:spTree>
    <p:extLst>
      <p:ext uri="{BB962C8B-B14F-4D97-AF65-F5344CB8AC3E}">
        <p14:creationId xmlns:p14="http://schemas.microsoft.com/office/powerpoint/2010/main" val="2951190252"/>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273F0BD-6F7C-4B81-9BEC-76B4BFFECF6A}" type="slidenum">
              <a:rPr lang="en-US"/>
              <a:pPr/>
              <a:t>‹#›</a:t>
            </a:fld>
            <a:endParaRPr lang="en-US"/>
          </a:p>
        </p:txBody>
      </p:sp>
    </p:spTree>
    <p:extLst>
      <p:ext uri="{BB962C8B-B14F-4D97-AF65-F5344CB8AC3E}">
        <p14:creationId xmlns:p14="http://schemas.microsoft.com/office/powerpoint/2010/main" val="2254887369"/>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7D3BE3-6238-4D78-A9A1-222394D6BE77}" type="slidenum">
              <a:rPr lang="en-US"/>
              <a:pPr/>
              <a:t>‹#›</a:t>
            </a:fld>
            <a:endParaRPr lang="en-US"/>
          </a:p>
        </p:txBody>
      </p:sp>
    </p:spTree>
    <p:extLst>
      <p:ext uri="{BB962C8B-B14F-4D97-AF65-F5344CB8AC3E}">
        <p14:creationId xmlns:p14="http://schemas.microsoft.com/office/powerpoint/2010/main" val="2469557699"/>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87706D-88C5-4BEB-A353-71036D22F8B6}" type="slidenum">
              <a:rPr lang="en-US"/>
              <a:pPr/>
              <a:t>‹#›</a:t>
            </a:fld>
            <a:endParaRPr lang="en-US"/>
          </a:p>
        </p:txBody>
      </p:sp>
    </p:spTree>
    <p:extLst>
      <p:ext uri="{BB962C8B-B14F-4D97-AF65-F5344CB8AC3E}">
        <p14:creationId xmlns:p14="http://schemas.microsoft.com/office/powerpoint/2010/main" val="3840222589"/>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685800" y="457200"/>
            <a:ext cx="7772400" cy="8572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4755" name="Rectangle 3"/>
          <p:cNvSpPr>
            <a:spLocks noGrp="1" noChangeArrowheads="1"/>
          </p:cNvSpPr>
          <p:nvPr>
            <p:ph type="body" idx="1"/>
          </p:nvPr>
        </p:nvSpPr>
        <p:spPr bwMode="auto">
          <a:xfrm>
            <a:off x="685800" y="1485900"/>
            <a:ext cx="7772400" cy="30861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4756" name="Rectangle 4"/>
          <p:cNvSpPr>
            <a:spLocks noGrp="1" noChangeArrowheads="1"/>
          </p:cNvSpPr>
          <p:nvPr>
            <p:ph type="dt" sz="half" idx="2"/>
          </p:nvPr>
        </p:nvSpPr>
        <p:spPr bwMode="auto">
          <a:xfrm>
            <a:off x="6858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50">
                <a:latin typeface="+mn-lt"/>
              </a:defRPr>
            </a:lvl1pPr>
          </a:lstStyle>
          <a:p>
            <a:endParaRPr lang="en-US"/>
          </a:p>
        </p:txBody>
      </p:sp>
      <p:sp>
        <p:nvSpPr>
          <p:cNvPr id="74757" name="Rectangle 5"/>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50">
                <a:latin typeface="+mn-lt"/>
              </a:defRPr>
            </a:lvl1pPr>
          </a:lstStyle>
          <a:p>
            <a:endParaRPr lang="en-US"/>
          </a:p>
        </p:txBody>
      </p:sp>
      <p:sp>
        <p:nvSpPr>
          <p:cNvPr id="74758" name="Rectangle 6"/>
          <p:cNvSpPr>
            <a:spLocks noGrp="1" noChangeArrowheads="1"/>
          </p:cNvSpPr>
          <p:nvPr>
            <p:ph type="sldNum" sz="quarter" idx="4"/>
          </p:nvPr>
        </p:nvSpPr>
        <p:spPr bwMode="auto">
          <a:xfrm>
            <a:off x="65532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latin typeface="+mn-lt"/>
              </a:defRPr>
            </a:lvl1pPr>
          </a:lstStyle>
          <a:p>
            <a:fld id="{297BA2D4-9846-4CC5-9B25-3EE5C6737BC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spd="med">
    <p:fade thruBlk="1"/>
  </p:transition>
  <p:txStyles>
    <p:titleStyle>
      <a:lvl1pPr algn="ctr" rtl="0" fontAlgn="base">
        <a:spcBef>
          <a:spcPct val="0"/>
        </a:spcBef>
        <a:spcAft>
          <a:spcPct val="0"/>
        </a:spcAft>
        <a:defRPr sz="3000" b="1">
          <a:solidFill>
            <a:schemeClr val="tx2"/>
          </a:solidFill>
          <a:latin typeface="+mj-lt"/>
          <a:ea typeface="+mj-ea"/>
          <a:cs typeface="+mj-cs"/>
        </a:defRPr>
      </a:lvl1pPr>
      <a:lvl2pPr algn="ctr" rtl="0" fontAlgn="base">
        <a:spcBef>
          <a:spcPct val="0"/>
        </a:spcBef>
        <a:spcAft>
          <a:spcPct val="0"/>
        </a:spcAft>
        <a:defRPr sz="3000" b="1">
          <a:solidFill>
            <a:schemeClr val="tx2"/>
          </a:solidFill>
          <a:latin typeface="Arial" charset="0"/>
        </a:defRPr>
      </a:lvl2pPr>
      <a:lvl3pPr algn="ctr" rtl="0" fontAlgn="base">
        <a:spcBef>
          <a:spcPct val="0"/>
        </a:spcBef>
        <a:spcAft>
          <a:spcPct val="0"/>
        </a:spcAft>
        <a:defRPr sz="3000" b="1">
          <a:solidFill>
            <a:schemeClr val="tx2"/>
          </a:solidFill>
          <a:latin typeface="Arial" charset="0"/>
        </a:defRPr>
      </a:lvl3pPr>
      <a:lvl4pPr algn="ctr" rtl="0" fontAlgn="base">
        <a:spcBef>
          <a:spcPct val="0"/>
        </a:spcBef>
        <a:spcAft>
          <a:spcPct val="0"/>
        </a:spcAft>
        <a:defRPr sz="3000" b="1">
          <a:solidFill>
            <a:schemeClr val="tx2"/>
          </a:solidFill>
          <a:latin typeface="Arial" charset="0"/>
        </a:defRPr>
      </a:lvl4pPr>
      <a:lvl5pPr algn="ctr" rtl="0" fontAlgn="base">
        <a:spcBef>
          <a:spcPct val="0"/>
        </a:spcBef>
        <a:spcAft>
          <a:spcPct val="0"/>
        </a:spcAft>
        <a:defRPr sz="3000" b="1">
          <a:solidFill>
            <a:schemeClr val="tx2"/>
          </a:solidFill>
          <a:latin typeface="Arial" charset="0"/>
        </a:defRPr>
      </a:lvl5pPr>
      <a:lvl6pPr marL="342900" algn="ctr" rtl="0" fontAlgn="base">
        <a:spcBef>
          <a:spcPct val="0"/>
        </a:spcBef>
        <a:spcAft>
          <a:spcPct val="0"/>
        </a:spcAft>
        <a:defRPr sz="3000" b="1">
          <a:solidFill>
            <a:schemeClr val="tx2"/>
          </a:solidFill>
          <a:latin typeface="Arial" charset="0"/>
        </a:defRPr>
      </a:lvl6pPr>
      <a:lvl7pPr marL="685800" algn="ctr" rtl="0" fontAlgn="base">
        <a:spcBef>
          <a:spcPct val="0"/>
        </a:spcBef>
        <a:spcAft>
          <a:spcPct val="0"/>
        </a:spcAft>
        <a:defRPr sz="3000" b="1">
          <a:solidFill>
            <a:schemeClr val="tx2"/>
          </a:solidFill>
          <a:latin typeface="Arial" charset="0"/>
        </a:defRPr>
      </a:lvl7pPr>
      <a:lvl8pPr marL="1028700" algn="ctr" rtl="0" fontAlgn="base">
        <a:spcBef>
          <a:spcPct val="0"/>
        </a:spcBef>
        <a:spcAft>
          <a:spcPct val="0"/>
        </a:spcAft>
        <a:defRPr sz="3000" b="1">
          <a:solidFill>
            <a:schemeClr val="tx2"/>
          </a:solidFill>
          <a:latin typeface="Arial" charset="0"/>
        </a:defRPr>
      </a:lvl8pPr>
      <a:lvl9pPr marL="1371600" algn="ctr" rtl="0" fontAlgn="base">
        <a:spcBef>
          <a:spcPct val="0"/>
        </a:spcBef>
        <a:spcAft>
          <a:spcPct val="0"/>
        </a:spcAft>
        <a:defRPr sz="3000" b="1">
          <a:solidFill>
            <a:schemeClr val="tx2"/>
          </a:solidFill>
          <a:latin typeface="Arial" charset="0"/>
        </a:defRPr>
      </a:lvl9pPr>
    </p:titleStyle>
    <p:bodyStyle>
      <a:lvl1pPr marL="257175" indent="-257175" algn="l" rtl="0" fontAlgn="base">
        <a:spcBef>
          <a:spcPct val="20000"/>
        </a:spcBef>
        <a:spcAft>
          <a:spcPct val="0"/>
        </a:spcAft>
        <a:buChar char="•"/>
        <a:defRPr sz="2400">
          <a:solidFill>
            <a:schemeClr val="tx1"/>
          </a:solidFill>
          <a:latin typeface="+mn-lt"/>
          <a:ea typeface="+mn-ea"/>
          <a:cs typeface="+mn-cs"/>
        </a:defRPr>
      </a:lvl1pPr>
      <a:lvl2pPr marL="557213" indent="-214313" algn="l" rtl="0" fontAlgn="base">
        <a:spcBef>
          <a:spcPct val="20000"/>
        </a:spcBef>
        <a:spcAft>
          <a:spcPct val="0"/>
        </a:spcAft>
        <a:buChar char="–"/>
        <a:defRPr sz="2400">
          <a:solidFill>
            <a:schemeClr val="tx1"/>
          </a:solidFill>
          <a:latin typeface="+mn-lt"/>
        </a:defRPr>
      </a:lvl2pPr>
      <a:lvl3pPr marL="857250" indent="-171450" algn="l" rtl="0" fontAlgn="base">
        <a:spcBef>
          <a:spcPct val="20000"/>
        </a:spcBef>
        <a:spcAft>
          <a:spcPct val="0"/>
        </a:spcAft>
        <a:buChar char="•"/>
        <a:defRPr sz="2400">
          <a:solidFill>
            <a:schemeClr val="tx1"/>
          </a:solidFill>
          <a:latin typeface="+mn-lt"/>
        </a:defRPr>
      </a:lvl3pPr>
      <a:lvl4pPr marL="1200150" indent="-171450" algn="l" rtl="0" fontAlgn="base">
        <a:spcBef>
          <a:spcPct val="20000"/>
        </a:spcBef>
        <a:spcAft>
          <a:spcPct val="0"/>
        </a:spcAft>
        <a:buChar char="–"/>
        <a:defRPr sz="2400">
          <a:solidFill>
            <a:schemeClr val="tx1"/>
          </a:solidFill>
          <a:latin typeface="+mn-lt"/>
        </a:defRPr>
      </a:lvl4pPr>
      <a:lvl5pPr marL="1543050" indent="-171450" algn="l" rtl="0" fontAlgn="base">
        <a:spcBef>
          <a:spcPct val="20000"/>
        </a:spcBef>
        <a:spcAft>
          <a:spcPct val="0"/>
        </a:spcAft>
        <a:buChar char="»"/>
        <a:defRPr sz="2400">
          <a:solidFill>
            <a:schemeClr val="tx1"/>
          </a:solidFill>
          <a:latin typeface="+mn-lt"/>
        </a:defRPr>
      </a:lvl5pPr>
      <a:lvl6pPr marL="1885950" indent="-171450" algn="l" rtl="0" fontAlgn="base">
        <a:spcBef>
          <a:spcPct val="20000"/>
        </a:spcBef>
        <a:spcAft>
          <a:spcPct val="0"/>
        </a:spcAft>
        <a:buChar char="»"/>
        <a:defRPr sz="2400">
          <a:solidFill>
            <a:schemeClr val="tx1"/>
          </a:solidFill>
          <a:latin typeface="+mn-lt"/>
        </a:defRPr>
      </a:lvl6pPr>
      <a:lvl7pPr marL="2228850" indent="-171450" algn="l" rtl="0" fontAlgn="base">
        <a:spcBef>
          <a:spcPct val="20000"/>
        </a:spcBef>
        <a:spcAft>
          <a:spcPct val="0"/>
        </a:spcAft>
        <a:buChar char="»"/>
        <a:defRPr sz="2400">
          <a:solidFill>
            <a:schemeClr val="tx1"/>
          </a:solidFill>
          <a:latin typeface="+mn-lt"/>
        </a:defRPr>
      </a:lvl7pPr>
      <a:lvl8pPr marL="2571750" indent="-171450" algn="l" rtl="0" fontAlgn="base">
        <a:spcBef>
          <a:spcPct val="20000"/>
        </a:spcBef>
        <a:spcAft>
          <a:spcPct val="0"/>
        </a:spcAft>
        <a:buChar char="»"/>
        <a:defRPr sz="2400">
          <a:solidFill>
            <a:schemeClr val="tx1"/>
          </a:solidFill>
          <a:latin typeface="+mn-lt"/>
        </a:defRPr>
      </a:lvl8pPr>
      <a:lvl9pPr marL="2914650" indent="-171450" algn="l" rtl="0" fontAlgn="base">
        <a:spcBef>
          <a:spcPct val="20000"/>
        </a:spcBef>
        <a:spcAft>
          <a:spcPct val="0"/>
        </a:spcAft>
        <a:buChar char="»"/>
        <a:defRPr sz="24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7650" name="Rectangle 1026"/>
          <p:cNvSpPr>
            <a:spLocks noChangeArrowheads="1"/>
          </p:cNvSpPr>
          <p:nvPr/>
        </p:nvSpPr>
        <p:spPr bwMode="auto">
          <a:xfrm>
            <a:off x="-76200" y="0"/>
            <a:ext cx="9296400" cy="52578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3" name="Text Box 5"/>
          <p:cNvSpPr txBox="1">
            <a:spLocks noChangeArrowheads="1"/>
          </p:cNvSpPr>
          <p:nvPr/>
        </p:nvSpPr>
        <p:spPr bwMode="auto">
          <a:xfrm>
            <a:off x="914400" y="1581150"/>
            <a:ext cx="7315200" cy="2677656"/>
          </a:xfrm>
          <a:prstGeom prst="rect">
            <a:avLst/>
          </a:prstGeom>
          <a:solidFill>
            <a:srgbClr val="6666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100" dirty="0">
                <a:effectLst>
                  <a:outerShdw blurRad="38100" dist="38100" dir="2700000" algn="tl">
                    <a:srgbClr val="000000"/>
                  </a:outerShdw>
                </a:effectLst>
                <a:latin typeface="Tahoma" pitchFamily="34" charset="0"/>
              </a:rPr>
              <a:t>"Not 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 			</a:t>
            </a:r>
          </a:p>
          <a:p>
            <a:r>
              <a:rPr lang="en-US" sz="2100" dirty="0">
                <a:effectLst>
                  <a:outerShdw blurRad="38100" dist="38100" dir="2700000" algn="tl">
                    <a:srgbClr val="000000"/>
                  </a:outerShdw>
                </a:effectLst>
                <a:latin typeface="Tahoma" pitchFamily="34" charset="0"/>
              </a:rPr>
              <a:t>				-Matthew 7:21-23</a:t>
            </a:r>
          </a:p>
        </p:txBody>
      </p:sp>
      <p:sp>
        <p:nvSpPr>
          <p:cNvPr id="5" name="Rectangle 2"/>
          <p:cNvSpPr>
            <a:spLocks noGrp="1" noChangeArrowheads="1"/>
          </p:cNvSpPr>
          <p:nvPr>
            <p:ph type="title"/>
          </p:nvPr>
        </p:nvSpPr>
        <p:spPr>
          <a:xfrm>
            <a:off x="1219200" y="457200"/>
            <a:ext cx="6705600" cy="857250"/>
          </a:xfrm>
        </p:spPr>
        <p:txBody>
          <a:bodyPr/>
          <a:lstStyle/>
          <a:p>
            <a:r>
              <a:rPr lang="en-US" sz="3200" b="0"/>
              <a:t>Recognizing His Authority was Important to Jesus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99333"/>
                                        </p:tgtEl>
                                        <p:attrNameLst>
                                          <p:attrName>style.visibility</p:attrName>
                                        </p:attrNameLst>
                                      </p:cBhvr>
                                      <p:to>
                                        <p:strVal val="visible"/>
                                      </p:to>
                                    </p:set>
                                    <p:animEffect transition="in" filter="blinds(vertical)">
                                      <p:cBhvr>
                                        <p:cTn id="7" dur="500"/>
                                        <p:tgtEl>
                                          <p:spTgt spid="99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657350" y="285750"/>
            <a:ext cx="5829300" cy="857250"/>
          </a:xfrm>
        </p:spPr>
        <p:txBody>
          <a:bodyPr anchor="t"/>
          <a:lstStyle/>
          <a:p>
            <a:r>
              <a:rPr lang="en-US" sz="4000" b="0" dirty="0"/>
              <a:t>Authority</a:t>
            </a:r>
          </a:p>
        </p:txBody>
      </p:sp>
      <p:sp>
        <p:nvSpPr>
          <p:cNvPr id="100355" name="Rectangle 3"/>
          <p:cNvSpPr>
            <a:spLocks noGrp="1" noChangeArrowheads="1"/>
          </p:cNvSpPr>
          <p:nvPr>
            <p:ph type="body" idx="1"/>
          </p:nvPr>
        </p:nvSpPr>
        <p:spPr>
          <a:xfrm>
            <a:off x="457200" y="1200150"/>
            <a:ext cx="8382000" cy="2895600"/>
          </a:xfrm>
          <a:solidFill>
            <a:srgbClr val="666699"/>
          </a:solidFill>
          <a:ln w="12700">
            <a:solidFill>
              <a:schemeClr val="tx1"/>
            </a:solidFill>
            <a:miter lim="800000"/>
            <a:headEnd/>
            <a:tailEnd/>
          </a:ln>
        </p:spPr>
        <p:txBody>
          <a:bodyPr/>
          <a:lstStyle/>
          <a:p>
            <a:r>
              <a:rPr lang="en-US" sz="2600" i="1">
                <a:effectLst>
                  <a:outerShdw blurRad="38100" dist="38100" dir="2700000" algn="tl">
                    <a:srgbClr val="000000"/>
                  </a:outerShdw>
                </a:effectLst>
              </a:rPr>
              <a:t>“Power </a:t>
            </a:r>
            <a:r>
              <a:rPr lang="en-US" sz="2600" i="1" dirty="0">
                <a:effectLst>
                  <a:outerShdw blurRad="38100" dist="38100" dir="2700000" algn="tl">
                    <a:srgbClr val="000000"/>
                  </a:outerShdw>
                </a:effectLst>
              </a:rPr>
              <a:t>to influence or command thought, opinion, or </a:t>
            </a:r>
            <a:r>
              <a:rPr lang="en-US" sz="2600" i="1">
                <a:effectLst>
                  <a:outerShdw blurRad="38100" dist="38100" dir="2700000" algn="tl">
                    <a:srgbClr val="000000"/>
                  </a:outerShdw>
                </a:effectLst>
              </a:rPr>
              <a:t>behavior.” </a:t>
            </a:r>
            <a:r>
              <a:rPr lang="en-US" sz="2600">
                <a:effectLst>
                  <a:outerShdw blurRad="38100" dist="38100" dir="2700000" algn="tl">
                    <a:srgbClr val="000000"/>
                  </a:outerShdw>
                </a:effectLst>
              </a:rPr>
              <a:t>  </a:t>
            </a:r>
            <a:r>
              <a:rPr lang="en-US" sz="2600" dirty="0">
                <a:effectLst>
                  <a:outerShdw blurRad="38100" dist="38100" dir="2700000" algn="tl">
                    <a:srgbClr val="000000"/>
                  </a:outerShdw>
                </a:effectLst>
              </a:rPr>
              <a:t>								</a:t>
            </a:r>
            <a:r>
              <a:rPr lang="en-US" sz="2600">
                <a:effectLst>
                  <a:outerShdw blurRad="38100" dist="38100" dir="2700000" algn="tl">
                    <a:srgbClr val="000000"/>
                  </a:outerShdw>
                </a:effectLst>
              </a:rPr>
              <a:t>		</a:t>
            </a:r>
            <a:r>
              <a:rPr lang="en-US" sz="2000" dirty="0">
                <a:effectLst>
                  <a:outerShdw blurRad="38100" dist="38100" dir="2700000" algn="tl">
                    <a:srgbClr val="000000"/>
                  </a:outerShdw>
                </a:effectLst>
              </a:rPr>
              <a:t>-Webster's 7th Collegiate Dictionary</a:t>
            </a:r>
          </a:p>
          <a:p>
            <a:r>
              <a:rPr lang="en-US" sz="2600" i="1" dirty="0">
                <a:effectLst>
                  <a:outerShdw blurRad="38100" dist="38100" dir="2700000" algn="tl">
                    <a:srgbClr val="000000"/>
                  </a:outerShdw>
                </a:effectLst>
              </a:rPr>
              <a:t>The right or power to command action or compliance, or to determine belief or custom, expecting obedience from those under authority, and in turn giving responsible account for the claim to right or power."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animEffect transition="in" filter="wipe(up)">
                                      <p:cBhvr>
                                        <p:cTn id="7" dur="500"/>
                                        <p:tgtEl>
                                          <p:spTgt spid="100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a:xfrm>
            <a:off x="2114550" y="2324100"/>
            <a:ext cx="5429250" cy="857250"/>
          </a:xfrm>
        </p:spPr>
        <p:txBody>
          <a:bodyPr/>
          <a:lstStyle/>
          <a:p>
            <a:r>
              <a:rPr lang="en-US" sz="4000" b="0"/>
              <a:t>Jesus taught on more than moral issues</a:t>
            </a: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33400" y="419100"/>
            <a:ext cx="8077200" cy="857250"/>
          </a:xfrm>
        </p:spPr>
        <p:txBody>
          <a:bodyPr/>
          <a:lstStyle/>
          <a:p>
            <a:r>
              <a:rPr lang="en-US" sz="3600" b="0" dirty="0"/>
              <a:t>Implications of Speaking with Authority</a:t>
            </a:r>
          </a:p>
        </p:txBody>
      </p:sp>
      <p:sp>
        <p:nvSpPr>
          <p:cNvPr id="3" name="TextBox 2"/>
          <p:cNvSpPr txBox="1"/>
          <p:nvPr/>
        </p:nvSpPr>
        <p:spPr>
          <a:xfrm>
            <a:off x="914400" y="1885950"/>
            <a:ext cx="7391400" cy="1461939"/>
          </a:xfrm>
          <a:prstGeom prst="rect">
            <a:avLst/>
          </a:prstGeom>
          <a:solidFill>
            <a:srgbClr val="666699"/>
          </a:solidFill>
          <a:ln w="6350">
            <a:solidFill>
              <a:schemeClr val="tx1"/>
            </a:solidFill>
          </a:ln>
        </p:spPr>
        <p:txBody>
          <a:bodyPr wrap="square" rtlCol="0">
            <a:spAutoFit/>
          </a:bodyPr>
          <a:lstStyle/>
          <a:p>
            <a:pPr marL="257175" indent="-257175">
              <a:spcAft>
                <a:spcPts val="600"/>
              </a:spcAft>
              <a:buFont typeface="Arial" pitchFamily="34" charset="0"/>
              <a:buChar char="•"/>
            </a:pPr>
            <a:r>
              <a:rPr lang="en-US" sz="2800" dirty="0">
                <a:effectLst>
                  <a:outerShdw blurRad="38100" dist="38100" dir="2700000" algn="tl">
                    <a:srgbClr val="000000">
                      <a:alpha val="43137"/>
                    </a:srgbClr>
                  </a:outerShdw>
                </a:effectLst>
                <a:latin typeface="Tahoma" pitchFamily="34" charset="0"/>
                <a:ea typeface="Tahoma" pitchFamily="34" charset="0"/>
                <a:cs typeface="Tahoma" pitchFamily="34" charset="0"/>
              </a:rPr>
              <a:t>There is a right way and a wrong way.</a:t>
            </a:r>
          </a:p>
          <a:p>
            <a:pPr marL="257175" indent="-257175">
              <a:spcAft>
                <a:spcPts val="600"/>
              </a:spcAft>
              <a:buFont typeface="Arial" pitchFamily="34" charset="0"/>
              <a:buChar char="•"/>
            </a:pPr>
            <a:r>
              <a:rPr lang="en-US" sz="2800" dirty="0">
                <a:effectLst>
                  <a:outerShdw blurRad="38100" dist="38100" dir="2700000" algn="tl">
                    <a:srgbClr val="000000">
                      <a:alpha val="43137"/>
                    </a:srgbClr>
                  </a:outerShdw>
                </a:effectLst>
                <a:latin typeface="Tahoma" pitchFamily="34" charset="0"/>
                <a:ea typeface="Tahoma" pitchFamily="34" charset="0"/>
                <a:cs typeface="Tahoma" pitchFamily="34" charset="0"/>
              </a:rPr>
              <a:t>How we listen to Jesus’ authority will be the determining factor in how we serve God.</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a:xfrm>
            <a:off x="952500" y="419100"/>
            <a:ext cx="7277100" cy="857250"/>
          </a:xfrm>
        </p:spPr>
        <p:txBody>
          <a:bodyPr/>
          <a:lstStyle/>
          <a:p>
            <a:pPr algn="l"/>
            <a:r>
              <a:rPr lang="en-US" sz="3200" b="0"/>
              <a:t>Conservative Attitude Toward Scripture</a:t>
            </a:r>
          </a:p>
        </p:txBody>
      </p:sp>
      <p:sp>
        <p:nvSpPr>
          <p:cNvPr id="104453" name="Text Box 5"/>
          <p:cNvSpPr txBox="1">
            <a:spLocks noChangeArrowheads="1"/>
          </p:cNvSpPr>
          <p:nvPr/>
        </p:nvSpPr>
        <p:spPr bwMode="auto">
          <a:xfrm>
            <a:off x="1143000" y="1504950"/>
            <a:ext cx="6896100" cy="2246769"/>
          </a:xfrm>
          <a:prstGeom prst="rect">
            <a:avLst/>
          </a:prstGeom>
          <a:solidFill>
            <a:srgbClr val="666699"/>
          </a:solidFill>
          <a:ln w="12700">
            <a:solidFill>
              <a:schemeClr val="tx1"/>
            </a:solidFill>
            <a:miter lim="800000"/>
            <a:headEnd/>
            <a:tailEnd/>
          </a:ln>
          <a:effectLst>
            <a:outerShdw dist="35921" dir="2700000" algn="ctr" rotWithShape="0">
              <a:srgbClr val="000000"/>
            </a:outerShdw>
          </a:effectLst>
        </p:spPr>
        <p:txBody>
          <a:bodyPr wrap="square">
            <a:spAutoFit/>
          </a:bodyPr>
          <a:lstStyle/>
          <a:p>
            <a:pPr>
              <a:spcBef>
                <a:spcPct val="50000"/>
              </a:spcBef>
            </a:pPr>
            <a:r>
              <a:rPr lang="en-US" sz="2800" dirty="0">
                <a:effectLst>
                  <a:outerShdw blurRad="38100" dist="38100" dir="2700000" algn="tl">
                    <a:srgbClr val="000000"/>
                  </a:outerShdw>
                </a:effectLst>
                <a:latin typeface="Tahoma" pitchFamily="34" charset="0"/>
              </a:rPr>
              <a:t>“The only way to sustain Christianity and have union, is for all of us to say and believe that all God’s statements are facts and truth ...And that all his command-</a:t>
            </a:r>
            <a:r>
              <a:rPr lang="en-US" sz="2800" dirty="0" err="1">
                <a:effectLst>
                  <a:outerShdw blurRad="38100" dist="38100" dir="2700000" algn="tl">
                    <a:srgbClr val="000000"/>
                  </a:outerShdw>
                </a:effectLst>
                <a:latin typeface="Tahoma" pitchFamily="34" charset="0"/>
              </a:rPr>
              <a:t>ments</a:t>
            </a:r>
            <a:r>
              <a:rPr lang="en-US" sz="2800" dirty="0">
                <a:effectLst>
                  <a:outerShdw blurRad="38100" dist="38100" dir="2700000" algn="tl">
                    <a:srgbClr val="000000"/>
                  </a:outerShdw>
                </a:effectLst>
                <a:latin typeface="Tahoma" pitchFamily="34" charset="0"/>
              </a:rPr>
              <a:t> are to be obeyed literally.”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453"/>
                                        </p:tgtEl>
                                        <p:attrNameLst>
                                          <p:attrName>style.visibility</p:attrName>
                                        </p:attrNameLst>
                                      </p:cBhvr>
                                      <p:to>
                                        <p:strVal val="visible"/>
                                      </p:to>
                                    </p:set>
                                    <p:animEffect transition="in" filter="fade">
                                      <p:cBhvr>
                                        <p:cTn id="7" dur="1000"/>
                                        <p:tgtEl>
                                          <p:spTgt spid="104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200150" y="171450"/>
            <a:ext cx="6686550" cy="857250"/>
          </a:xfrm>
        </p:spPr>
        <p:txBody>
          <a:bodyPr/>
          <a:lstStyle/>
          <a:p>
            <a:pPr algn="l"/>
            <a:r>
              <a:rPr lang="en-US" sz="3200" b="0"/>
              <a:t>Moderate Attitude Toward Scripture</a:t>
            </a:r>
          </a:p>
        </p:txBody>
      </p:sp>
      <p:sp>
        <p:nvSpPr>
          <p:cNvPr id="106499" name="Text Box 3"/>
          <p:cNvSpPr txBox="1">
            <a:spLocks noChangeArrowheads="1"/>
          </p:cNvSpPr>
          <p:nvPr/>
        </p:nvSpPr>
        <p:spPr bwMode="auto">
          <a:xfrm>
            <a:off x="685800" y="1028700"/>
            <a:ext cx="7772400" cy="3554819"/>
          </a:xfrm>
          <a:prstGeom prst="rect">
            <a:avLst/>
          </a:prstGeom>
          <a:solidFill>
            <a:srgbClr val="666699"/>
          </a:solidFill>
          <a:ln w="9525">
            <a:solidFill>
              <a:schemeClr val="tx1"/>
            </a:solidFill>
            <a:miter lim="800000"/>
            <a:headEnd/>
            <a:tailEnd/>
          </a:ln>
          <a:effectLst>
            <a:outerShdw dist="35921" dir="2700000" algn="ctr" rotWithShape="0">
              <a:srgbClr val="000000"/>
            </a:outerShdw>
          </a:effectLst>
        </p:spPr>
        <p:txBody>
          <a:bodyPr wrap="square">
            <a:spAutoFit/>
          </a:bodyPr>
          <a:lstStyle/>
          <a:p>
            <a:pPr>
              <a:spcBef>
                <a:spcPct val="50000"/>
              </a:spcBef>
            </a:pPr>
            <a:r>
              <a:rPr lang="en-US" sz="2500">
                <a:effectLst>
                  <a:outerShdw blurRad="38100" dist="38100" dir="2700000" algn="tl">
                    <a:srgbClr val="000000"/>
                  </a:outerShdw>
                </a:effectLst>
                <a:latin typeface="Tahoma" pitchFamily="34" charset="0"/>
              </a:rPr>
              <a:t>“The Bible contains but few specific details, but it does contain every principle of action the human family will ever need. </a:t>
            </a:r>
            <a:r>
              <a:rPr lang="en-US" sz="2500" dirty="0">
                <a:effectLst>
                  <a:outerShdw blurRad="38100" dist="38100" dir="2700000" algn="tl">
                    <a:srgbClr val="000000"/>
                  </a:outerShdw>
                </a:effectLst>
                <a:latin typeface="Tahoma" pitchFamily="34" charset="0"/>
              </a:rPr>
              <a:t>...It assumes the common sense of the race. ....In regard to the methods employed for preaching the gospel to the world,  and all benevolent ministrations of the church, ...Christians have no positive specifications and they must be governed by general laws and principles applied according to their best judgement.”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fade">
                                      <p:cBhvr>
                                        <p:cTn id="7" dur="10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123950" y="171450"/>
            <a:ext cx="6953250" cy="857250"/>
          </a:xfrm>
        </p:spPr>
        <p:txBody>
          <a:bodyPr/>
          <a:lstStyle/>
          <a:p>
            <a:pPr algn="l"/>
            <a:r>
              <a:rPr lang="en-US" sz="3600" b="0"/>
              <a:t>Liberal Attitude Toward Scripture</a:t>
            </a:r>
          </a:p>
        </p:txBody>
      </p:sp>
      <p:sp>
        <p:nvSpPr>
          <p:cNvPr id="107523" name="Text Box 3"/>
          <p:cNvSpPr txBox="1">
            <a:spLocks noChangeArrowheads="1"/>
          </p:cNvSpPr>
          <p:nvPr/>
        </p:nvSpPr>
        <p:spPr bwMode="auto">
          <a:xfrm>
            <a:off x="533400" y="1276350"/>
            <a:ext cx="8001000" cy="2585323"/>
          </a:xfrm>
          <a:prstGeom prst="rect">
            <a:avLst/>
          </a:prstGeom>
          <a:solidFill>
            <a:srgbClr val="666699"/>
          </a:solidFill>
          <a:ln w="9525">
            <a:solidFill>
              <a:schemeClr val="tx1"/>
            </a:solidFill>
            <a:miter lim="800000"/>
            <a:headEnd/>
            <a:tailEnd/>
          </a:ln>
          <a:effectLst>
            <a:outerShdw dist="35921" dir="2700000" algn="ctr" rotWithShape="0">
              <a:srgbClr val="000000"/>
            </a:outerShdw>
          </a:effectLst>
        </p:spPr>
        <p:txBody>
          <a:bodyPr wrap="square">
            <a:spAutoFit/>
          </a:bodyPr>
          <a:lstStyle/>
          <a:p>
            <a:pPr>
              <a:spcBef>
                <a:spcPct val="50000"/>
              </a:spcBef>
            </a:pPr>
            <a:r>
              <a:rPr lang="en-US" sz="2700">
                <a:effectLst>
                  <a:outerShdw blurRad="38100" dist="38100" dir="2700000" algn="tl">
                    <a:srgbClr val="000000"/>
                  </a:outerShdw>
                </a:effectLst>
                <a:latin typeface="Tahoma" pitchFamily="34" charset="0"/>
              </a:rPr>
              <a:t>“There are no limitations ...preventing us to be hospitable to every truth that may be discovered or any that may be rediscovered.  </a:t>
            </a:r>
            <a:r>
              <a:rPr lang="en-US" sz="2700" dirty="0">
                <a:effectLst>
                  <a:outerShdw blurRad="38100" dist="38100" dir="2700000" algn="tl">
                    <a:srgbClr val="000000"/>
                  </a:outerShdw>
                </a:effectLst>
                <a:latin typeface="Tahoma" pitchFamily="34" charset="0"/>
              </a:rPr>
              <a:t>So today whatever of truth there may be in the doctrine of sanctification, or faith healing, or Christian Science, or Christian Socialism ...we are free to accept.”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fade">
                                      <p:cBhvr>
                                        <p:cTn id="7" dur="1000"/>
                                        <p:tgtEl>
                                          <p:spTgt spid="107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3200" b="0"/>
              <a:t>Consequences of the 3 Attitudes</a:t>
            </a:r>
          </a:p>
        </p:txBody>
      </p:sp>
      <p:sp>
        <p:nvSpPr>
          <p:cNvPr id="108547" name="Rectangle 3"/>
          <p:cNvSpPr>
            <a:spLocks noGrp="1" noChangeArrowheads="1"/>
          </p:cNvSpPr>
          <p:nvPr>
            <p:ph type="body" idx="1"/>
          </p:nvPr>
        </p:nvSpPr>
        <p:spPr>
          <a:xfrm>
            <a:off x="1352550" y="1485900"/>
            <a:ext cx="6496050" cy="2609850"/>
          </a:xfrm>
          <a:solidFill>
            <a:srgbClr val="666699"/>
          </a:solidFill>
          <a:ln w="12700">
            <a:solidFill>
              <a:schemeClr val="tx1"/>
            </a:solidFill>
            <a:miter lim="800000"/>
            <a:headEnd/>
            <a:tailEnd/>
          </a:ln>
        </p:spPr>
        <p:txBody>
          <a:bodyPr/>
          <a:lstStyle/>
          <a:p>
            <a:r>
              <a:rPr lang="en-US" sz="2600" u="sng" dirty="0">
                <a:effectLst>
                  <a:outerShdw blurRad="38100" dist="38100" dir="2700000" algn="tl">
                    <a:srgbClr val="000000"/>
                  </a:outerShdw>
                </a:effectLst>
              </a:rPr>
              <a:t>Conservative</a:t>
            </a:r>
            <a:r>
              <a:rPr lang="en-US" sz="2600" dirty="0">
                <a:effectLst>
                  <a:outerShdw blurRad="38100" dist="38100" dir="2700000" algn="tl">
                    <a:srgbClr val="000000"/>
                  </a:outerShdw>
                </a:effectLst>
              </a:rPr>
              <a:t> – A group that gives book, chapter &amp; verse for its practices.</a:t>
            </a:r>
          </a:p>
          <a:p>
            <a:r>
              <a:rPr lang="en-US" sz="2600" u="sng" dirty="0">
                <a:effectLst>
                  <a:outerShdw blurRad="38100" dist="38100" dir="2700000" algn="tl">
                    <a:srgbClr val="000000"/>
                  </a:outerShdw>
                </a:effectLst>
              </a:rPr>
              <a:t>Moderate</a:t>
            </a:r>
            <a:r>
              <a:rPr lang="en-US" sz="2600" dirty="0">
                <a:effectLst>
                  <a:outerShdw blurRad="38100" dist="38100" dir="2700000" algn="tl">
                    <a:srgbClr val="000000"/>
                  </a:outerShdw>
                </a:effectLst>
              </a:rPr>
              <a:t> – A group that inconsistently applies scripture without apology.</a:t>
            </a:r>
          </a:p>
          <a:p>
            <a:r>
              <a:rPr lang="en-US" sz="2600" u="sng" dirty="0">
                <a:effectLst>
                  <a:outerShdw blurRad="38100" dist="38100" dir="2700000" algn="tl">
                    <a:srgbClr val="000000"/>
                  </a:outerShdw>
                </a:effectLst>
              </a:rPr>
              <a:t>Liberal</a:t>
            </a:r>
            <a:r>
              <a:rPr lang="en-US" sz="2600" dirty="0">
                <a:effectLst>
                  <a:outerShdw blurRad="38100" dist="38100" dir="2700000" algn="tl">
                    <a:srgbClr val="000000"/>
                  </a:outerShdw>
                </a:effectLst>
              </a:rPr>
              <a:t> – A group that eventually rejected the bible as inspired.</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8547">
                                            <p:bg/>
                                          </p:spTgt>
                                        </p:tgtEl>
                                        <p:attrNameLst>
                                          <p:attrName>style.visibility</p:attrName>
                                        </p:attrNameLst>
                                      </p:cBhvr>
                                      <p:to>
                                        <p:strVal val="visible"/>
                                      </p:to>
                                    </p:set>
                                    <p:animEffect transition="in" filter="fade">
                                      <p:cBhvr>
                                        <p:cTn id="7" dur="1000"/>
                                        <p:tgtEl>
                                          <p:spTgt spid="108547">
                                            <p:bg/>
                                          </p:spTgt>
                                        </p:tgtEl>
                                      </p:cBhvr>
                                    </p:animEffect>
                                    <p:anim calcmode="lin" valueType="num">
                                      <p:cBhvr>
                                        <p:cTn id="8" dur="1000" fill="hold"/>
                                        <p:tgtEl>
                                          <p:spTgt spid="108547">
                                            <p:bg/>
                                          </p:spTgt>
                                        </p:tgtEl>
                                        <p:attrNameLst>
                                          <p:attrName>ppt_x</p:attrName>
                                        </p:attrNameLst>
                                      </p:cBhvr>
                                      <p:tavLst>
                                        <p:tav tm="0">
                                          <p:val>
                                            <p:strVal val="#ppt_x"/>
                                          </p:val>
                                        </p:tav>
                                        <p:tav tm="100000">
                                          <p:val>
                                            <p:strVal val="#ppt_x"/>
                                          </p:val>
                                        </p:tav>
                                      </p:tavLst>
                                    </p:anim>
                                    <p:anim calcmode="lin" valueType="num">
                                      <p:cBhvr>
                                        <p:cTn id="9" dur="1000" fill="hold"/>
                                        <p:tgtEl>
                                          <p:spTgt spid="108547">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Effect transition="in" filter="fade">
                                      <p:cBhvr>
                                        <p:cTn id="12" dur="1000"/>
                                        <p:tgtEl>
                                          <p:spTgt spid="108547">
                                            <p:txEl>
                                              <p:pRg st="0" end="0"/>
                                            </p:txEl>
                                          </p:spTgt>
                                        </p:tgtEl>
                                      </p:cBhvr>
                                    </p:animEffect>
                                    <p:anim calcmode="lin" valueType="num">
                                      <p:cBhvr>
                                        <p:cTn id="13" dur="10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85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8547">
                                            <p:txEl>
                                              <p:pRg st="1" end="1"/>
                                            </p:txEl>
                                          </p:spTgt>
                                        </p:tgtEl>
                                        <p:attrNameLst>
                                          <p:attrName>style.visibility</p:attrName>
                                        </p:attrNameLst>
                                      </p:cBhvr>
                                      <p:to>
                                        <p:strVal val="visible"/>
                                      </p:to>
                                    </p:set>
                                    <p:animEffect transition="in" filter="fade">
                                      <p:cBhvr>
                                        <p:cTn id="19" dur="1000"/>
                                        <p:tgtEl>
                                          <p:spTgt spid="108547">
                                            <p:txEl>
                                              <p:pRg st="1" end="1"/>
                                            </p:txEl>
                                          </p:spTgt>
                                        </p:tgtEl>
                                      </p:cBhvr>
                                    </p:animEffect>
                                    <p:anim calcmode="lin" valueType="num">
                                      <p:cBhvr>
                                        <p:cTn id="20" dur="10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85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8547">
                                            <p:txEl>
                                              <p:pRg st="2" end="2"/>
                                            </p:txEl>
                                          </p:spTgt>
                                        </p:tgtEl>
                                        <p:attrNameLst>
                                          <p:attrName>style.visibility</p:attrName>
                                        </p:attrNameLst>
                                      </p:cBhvr>
                                      <p:to>
                                        <p:strVal val="visible"/>
                                      </p:to>
                                    </p:set>
                                    <p:animEffect transition="in" filter="fade">
                                      <p:cBhvr>
                                        <p:cTn id="26" dur="1000"/>
                                        <p:tgtEl>
                                          <p:spTgt spid="108547">
                                            <p:txEl>
                                              <p:pRg st="2" end="2"/>
                                            </p:txEl>
                                          </p:spTgt>
                                        </p:tgtEl>
                                      </p:cBhvr>
                                    </p:animEffect>
                                    <p:anim calcmode="lin" valueType="num">
                                      <p:cBhvr>
                                        <p:cTn id="27" dur="10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085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ctrTitle"/>
          </p:nvPr>
        </p:nvSpPr>
        <p:spPr/>
        <p:txBody>
          <a:bodyPr/>
          <a:lstStyle/>
          <a:p>
            <a:r>
              <a:rPr lang="en-US" sz="3200" b="0" dirty="0"/>
              <a:t>The Role of Divine Revelation</a:t>
            </a:r>
          </a:p>
        </p:txBody>
      </p:sp>
      <p:sp>
        <p:nvSpPr>
          <p:cNvPr id="2" name="TextBox 1"/>
          <p:cNvSpPr txBox="1"/>
          <p:nvPr/>
        </p:nvSpPr>
        <p:spPr>
          <a:xfrm>
            <a:off x="2419350" y="2743200"/>
            <a:ext cx="4362450" cy="584775"/>
          </a:xfrm>
          <a:prstGeom prst="rect">
            <a:avLst/>
          </a:prstGeom>
          <a:noFill/>
        </p:spPr>
        <p:txBody>
          <a:bodyPr wrap="square" rtlCol="0">
            <a:spAutoFit/>
          </a:bodyPr>
          <a:lstStyle/>
          <a:p>
            <a:pPr algn="ctr"/>
            <a:r>
              <a:rPr lang="en-US" sz="3200" b="1" dirty="0">
                <a:effectLst>
                  <a:outerShdw blurRad="38100" dist="38100" dir="2700000" algn="tl">
                    <a:srgbClr val="000000">
                      <a:alpha val="43137"/>
                    </a:srgbClr>
                  </a:outerShdw>
                </a:effectLst>
                <a:latin typeface="+mn-lt"/>
              </a:rPr>
              <a:t>To Reveal God’s Will</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23900" y="133350"/>
            <a:ext cx="7772400" cy="857250"/>
          </a:xfrm>
        </p:spPr>
        <p:txBody>
          <a:bodyPr/>
          <a:lstStyle/>
          <a:p>
            <a:r>
              <a:rPr lang="en-US" sz="3600" b="0"/>
              <a:t>The Biblical Approach</a:t>
            </a:r>
          </a:p>
        </p:txBody>
      </p:sp>
      <p:sp>
        <p:nvSpPr>
          <p:cNvPr id="111619" name="Rectangle 3"/>
          <p:cNvSpPr>
            <a:spLocks noGrp="1" noChangeArrowheads="1"/>
          </p:cNvSpPr>
          <p:nvPr>
            <p:ph type="body" idx="1"/>
          </p:nvPr>
        </p:nvSpPr>
        <p:spPr>
          <a:xfrm>
            <a:off x="609600" y="1123950"/>
            <a:ext cx="8001000" cy="2933700"/>
          </a:xfrm>
          <a:solidFill>
            <a:srgbClr val="666699"/>
          </a:solidFill>
          <a:ln w="12700">
            <a:solidFill>
              <a:schemeClr val="tx1"/>
            </a:solidFill>
            <a:miter lim="800000"/>
            <a:headEnd/>
            <a:tailEnd/>
          </a:ln>
        </p:spPr>
        <p:txBody>
          <a:bodyPr/>
          <a:lstStyle/>
          <a:p>
            <a:r>
              <a:rPr lang="en-US" sz="2600" dirty="0">
                <a:effectLst>
                  <a:outerShdw blurRad="38100" dist="38100" dir="2700000" algn="tl">
                    <a:srgbClr val="000000"/>
                  </a:outerShdw>
                </a:effectLst>
              </a:rPr>
              <a:t>"The secret things belong to the Lord our God, but those things which are revealed belong to us and to our children forever, that we may do all the words of this law.” -Deut. 29:29</a:t>
            </a:r>
          </a:p>
          <a:p>
            <a:r>
              <a:rPr lang="en-US" sz="2600" dirty="0">
                <a:effectLst>
                  <a:outerShdw blurRad="38100" dist="38100" dir="2700000" algn="tl">
                    <a:srgbClr val="000000"/>
                  </a:outerShdw>
                </a:effectLst>
              </a:rPr>
              <a:t>"It is the Spirit who gives life; the flesh profits nothing. The words that I speak to you are spirit, and they are life.” -John 6:63</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1619">
                                            <p:bg/>
                                          </p:spTgt>
                                        </p:tgtEl>
                                        <p:attrNameLst>
                                          <p:attrName>style.visibility</p:attrName>
                                        </p:attrNameLst>
                                      </p:cBhvr>
                                      <p:to>
                                        <p:strVal val="visible"/>
                                      </p:to>
                                    </p:set>
                                    <p:animEffect transition="in" filter="blinds(horizontal)">
                                      <p:cBhvr>
                                        <p:cTn id="7" dur="500"/>
                                        <p:tgtEl>
                                          <p:spTgt spid="111619">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1619">
                                            <p:txEl>
                                              <p:pRg st="0" end="0"/>
                                            </p:txEl>
                                          </p:spTgt>
                                        </p:tgtEl>
                                        <p:attrNameLst>
                                          <p:attrName>style.visibility</p:attrName>
                                        </p:attrNameLst>
                                      </p:cBhvr>
                                      <p:to>
                                        <p:strVal val="visible"/>
                                      </p:to>
                                    </p:set>
                                    <p:animEffect transition="in" filter="blinds(horizontal)">
                                      <p:cBhvr>
                                        <p:cTn id="10" dur="500"/>
                                        <p:tgtEl>
                                          <p:spTgt spid="11161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1619">
                                            <p:txEl>
                                              <p:pRg st="1" end="1"/>
                                            </p:txEl>
                                          </p:spTgt>
                                        </p:tgtEl>
                                        <p:attrNameLst>
                                          <p:attrName>style.visibility</p:attrName>
                                        </p:attrNameLst>
                                      </p:cBhvr>
                                      <p:to>
                                        <p:strVal val="visible"/>
                                      </p:to>
                                    </p:set>
                                    <p:animEffect transition="in" filter="blinds(horizontal)">
                                      <p:cBhvr>
                                        <p:cTn id="15" dur="500"/>
                                        <p:tgtEl>
                                          <p:spTgt spid="1116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ctrTitle"/>
          </p:nvPr>
        </p:nvSpPr>
        <p:spPr>
          <a:xfrm>
            <a:off x="1657350" y="1828800"/>
            <a:ext cx="5829300" cy="857250"/>
          </a:xfrm>
        </p:spPr>
        <p:txBody>
          <a:bodyPr/>
          <a:lstStyle/>
          <a:p>
            <a:r>
              <a:rPr lang="en-US" sz="3600"/>
              <a:t>Luke’s Gospel</a:t>
            </a:r>
            <a:endParaRPr lang="en-US" sz="3600" dirty="0"/>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657350" y="228600"/>
            <a:ext cx="5829300" cy="857250"/>
          </a:xfrm>
        </p:spPr>
        <p:txBody>
          <a:bodyPr/>
          <a:lstStyle/>
          <a:p>
            <a:r>
              <a:rPr lang="en-US" sz="3600" b="0" dirty="0"/>
              <a:t>The Biblical Approach</a:t>
            </a:r>
          </a:p>
        </p:txBody>
      </p:sp>
      <p:sp>
        <p:nvSpPr>
          <p:cNvPr id="112643" name="Rectangle 3"/>
          <p:cNvSpPr>
            <a:spLocks noGrp="1" noChangeArrowheads="1"/>
          </p:cNvSpPr>
          <p:nvPr>
            <p:ph type="body" idx="1"/>
          </p:nvPr>
        </p:nvSpPr>
        <p:spPr>
          <a:xfrm>
            <a:off x="381000" y="1047750"/>
            <a:ext cx="8382000" cy="3429000"/>
          </a:xfrm>
          <a:solidFill>
            <a:srgbClr val="666699"/>
          </a:solidFill>
          <a:ln w="12700">
            <a:solidFill>
              <a:schemeClr val="tx1"/>
            </a:solidFill>
            <a:miter lim="800000"/>
            <a:headEnd/>
            <a:tailEnd/>
          </a:ln>
        </p:spPr>
        <p:txBody>
          <a:bodyPr/>
          <a:lstStyle/>
          <a:p>
            <a:pPr>
              <a:lnSpc>
                <a:spcPct val="90000"/>
              </a:lnSpc>
            </a:pPr>
            <a:r>
              <a:rPr lang="en-US" sz="2600" dirty="0">
                <a:effectLst>
                  <a:outerShdw blurRad="38100" dist="38100" dir="2700000" algn="tl">
                    <a:srgbClr val="000000"/>
                  </a:outerShdw>
                </a:effectLst>
              </a:rPr>
              <a:t>“Whoever transgresses and does not abide in the doctrine of Christ does not have God. He who abides in the doctrine of Christ has both the Father and the Son.” -2 John 1:9</a:t>
            </a:r>
          </a:p>
          <a:p>
            <a:pPr>
              <a:lnSpc>
                <a:spcPct val="90000"/>
              </a:lnSpc>
            </a:pPr>
            <a:r>
              <a:rPr lang="en-US" sz="2600" dirty="0">
                <a:effectLst>
                  <a:outerShdw blurRad="38100" dist="38100" dir="2700000" algn="tl">
                    <a:srgbClr val="000000"/>
                  </a:outerShdw>
                </a:effectLst>
              </a:rPr>
              <a:t>“Now these things, brethren, I have figuratively transferred to myself and </a:t>
            </a:r>
            <a:r>
              <a:rPr lang="en-US" sz="2600" dirty="0" err="1">
                <a:effectLst>
                  <a:outerShdw blurRad="38100" dist="38100" dir="2700000" algn="tl">
                    <a:srgbClr val="000000"/>
                  </a:outerShdw>
                </a:effectLst>
              </a:rPr>
              <a:t>Apollos</a:t>
            </a:r>
            <a:r>
              <a:rPr lang="en-US" sz="2600" dirty="0">
                <a:effectLst>
                  <a:outerShdw blurRad="38100" dist="38100" dir="2700000" algn="tl">
                    <a:srgbClr val="000000"/>
                  </a:outerShdw>
                </a:effectLst>
              </a:rPr>
              <a:t> for your sakes, that you may learn in us not to think beyond what is written, that none of you may be puffed up on behalf of one against the other.”-1 Cor. 4:6</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2643">
                                            <p:bg/>
                                          </p:spTgt>
                                        </p:tgtEl>
                                        <p:attrNameLst>
                                          <p:attrName>style.visibility</p:attrName>
                                        </p:attrNameLst>
                                      </p:cBhvr>
                                      <p:to>
                                        <p:strVal val="visible"/>
                                      </p:to>
                                    </p:set>
                                    <p:animEffect transition="in" filter="wipe(up)">
                                      <p:cBhvr>
                                        <p:cTn id="7" dur="500"/>
                                        <p:tgtEl>
                                          <p:spTgt spid="112643">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2643">
                                            <p:txEl>
                                              <p:pRg st="0" end="0"/>
                                            </p:txEl>
                                          </p:spTgt>
                                        </p:tgtEl>
                                        <p:attrNameLst>
                                          <p:attrName>style.visibility</p:attrName>
                                        </p:attrNameLst>
                                      </p:cBhvr>
                                      <p:to>
                                        <p:strVal val="visible"/>
                                      </p:to>
                                    </p:set>
                                    <p:animEffect transition="in" filter="wipe(up)">
                                      <p:cBhvr>
                                        <p:cTn id="10" dur="500"/>
                                        <p:tgtEl>
                                          <p:spTgt spid="11264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12643">
                                            <p:txEl>
                                              <p:pRg st="1" end="1"/>
                                            </p:txEl>
                                          </p:spTgt>
                                        </p:tgtEl>
                                        <p:attrNameLst>
                                          <p:attrName>style.visibility</p:attrName>
                                        </p:attrNameLst>
                                      </p:cBhvr>
                                      <p:to>
                                        <p:strVal val="visible"/>
                                      </p:to>
                                    </p:set>
                                    <p:animEffect transition="in" filter="wipe(up)">
                                      <p:cBhvr>
                                        <p:cTn id="15" dur="500"/>
                                        <p:tgtEl>
                                          <p:spTgt spid="1126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p:txBody>
          <a:bodyPr/>
          <a:lstStyle/>
          <a:p>
            <a:r>
              <a:rPr lang="en-US" sz="3200"/>
              <a:t>The Circle of God’s Authority</a:t>
            </a:r>
          </a:p>
        </p:txBody>
      </p:sp>
      <p:sp>
        <p:nvSpPr>
          <p:cNvPr id="113669" name="Oval 5"/>
          <p:cNvSpPr>
            <a:spLocks noChangeArrowheads="1"/>
          </p:cNvSpPr>
          <p:nvPr/>
        </p:nvSpPr>
        <p:spPr bwMode="auto">
          <a:xfrm>
            <a:off x="3505200" y="1504950"/>
            <a:ext cx="2286000" cy="2457450"/>
          </a:xfrm>
          <a:prstGeom prst="ellipse">
            <a:avLst/>
          </a:prstGeom>
          <a:solidFill>
            <a:srgbClr val="66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3670" name="Text Box 6"/>
          <p:cNvSpPr txBox="1">
            <a:spLocks noChangeArrowheads="1"/>
          </p:cNvSpPr>
          <p:nvPr/>
        </p:nvSpPr>
        <p:spPr bwMode="auto">
          <a:xfrm>
            <a:off x="3581400" y="2526952"/>
            <a:ext cx="2133600" cy="46166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b="1" dirty="0">
                <a:latin typeface="Arial Narrow" pitchFamily="34" charset="0"/>
              </a:rPr>
              <a:t>All that is right</a:t>
            </a:r>
          </a:p>
        </p:txBody>
      </p:sp>
      <p:sp>
        <p:nvSpPr>
          <p:cNvPr id="113671" name="Line 7"/>
          <p:cNvSpPr>
            <a:spLocks noChangeShapeType="1"/>
          </p:cNvSpPr>
          <p:nvPr/>
        </p:nvSpPr>
        <p:spPr bwMode="auto">
          <a:xfrm>
            <a:off x="2743200" y="2286000"/>
            <a:ext cx="990600" cy="438150"/>
          </a:xfrm>
          <a:prstGeom prst="line">
            <a:avLst/>
          </a:prstGeom>
          <a:noFill/>
          <a:ln w="76200">
            <a:solidFill>
              <a:schemeClr val="tx1"/>
            </a:solidFill>
            <a:round/>
            <a:headEnd/>
            <a:tailEnd type="triangle" w="med" len="med"/>
          </a:ln>
          <a:effectLst>
            <a:outerShdw dist="3592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sz="1800"/>
          </a:p>
        </p:txBody>
      </p:sp>
      <p:sp>
        <p:nvSpPr>
          <p:cNvPr id="113672" name="Text Box 8"/>
          <p:cNvSpPr txBox="1">
            <a:spLocks noChangeArrowheads="1"/>
          </p:cNvSpPr>
          <p:nvPr/>
        </p:nvSpPr>
        <p:spPr bwMode="auto">
          <a:xfrm>
            <a:off x="76200" y="1982628"/>
            <a:ext cx="2819400" cy="49244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1">
                <a:latin typeface="Arial Narrow" pitchFamily="34" charset="0"/>
              </a:rPr>
              <a:t>Give Me a Scripture</a:t>
            </a:r>
          </a:p>
        </p:txBody>
      </p:sp>
      <p:sp>
        <p:nvSpPr>
          <p:cNvPr id="7" name="Line 7"/>
          <p:cNvSpPr>
            <a:spLocks noChangeShapeType="1"/>
          </p:cNvSpPr>
          <p:nvPr/>
        </p:nvSpPr>
        <p:spPr bwMode="auto">
          <a:xfrm>
            <a:off x="2743200" y="2307877"/>
            <a:ext cx="990600" cy="438150"/>
          </a:xfrm>
          <a:prstGeom prst="line">
            <a:avLst/>
          </a:prstGeom>
          <a:noFill/>
          <a:ln w="25400">
            <a:solidFill>
              <a:schemeClr val="tx1"/>
            </a:solidFill>
            <a:round/>
            <a:headEnd/>
            <a:tailEnd type="triangle" w="med" len="med"/>
          </a:ln>
          <a:effectLst>
            <a:outerShdw dist="35921" dir="2700000" algn="ctr" rotWithShape="0">
              <a:srgbClr val="000000"/>
            </a:outerShdw>
          </a:effectLst>
          <a:extLst>
            <a:ext uri="{909E8E84-426E-40DD-AFC4-6F175D3DCCD1}">
              <a14:hiddenFill xmlns:a14="http://schemas.microsoft.com/office/drawing/2010/main">
                <a:noFill/>
              </a14:hiddenFill>
            </a:ext>
          </a:extLst>
        </p:spPr>
        <p:txBody>
          <a:bodyPr/>
          <a:lstStyle/>
          <a:p>
            <a:endParaRPr lang="en-US" sz="18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670"/>
                                        </p:tgtEl>
                                        <p:attrNameLst>
                                          <p:attrName>style.visibility</p:attrName>
                                        </p:attrNameLst>
                                      </p:cBhvr>
                                      <p:to>
                                        <p:strVal val="visible"/>
                                      </p:to>
                                    </p:set>
                                    <p:animEffect transition="in" filter="fade">
                                      <p:cBhvr>
                                        <p:cTn id="7" dur="1000"/>
                                        <p:tgtEl>
                                          <p:spTgt spid="1136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671"/>
                                        </p:tgtEl>
                                        <p:attrNameLst>
                                          <p:attrName>style.visibility</p:attrName>
                                        </p:attrNameLst>
                                      </p:cBhvr>
                                      <p:to>
                                        <p:strVal val="visible"/>
                                      </p:to>
                                    </p:set>
                                    <p:animEffect transition="in" filter="wipe(left)">
                                      <p:cBhvr>
                                        <p:cTn id="12" dur="500"/>
                                        <p:tgtEl>
                                          <p:spTgt spid="1136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13672"/>
                                        </p:tgtEl>
                                        <p:attrNameLst>
                                          <p:attrName>style.visibility</p:attrName>
                                        </p:attrNameLst>
                                      </p:cBhvr>
                                      <p:to>
                                        <p:strVal val="visible"/>
                                      </p:to>
                                    </p:set>
                                    <p:anim calcmode="lin" valueType="num">
                                      <p:cBhvr>
                                        <p:cTn id="17" dur="2000" fill="hold"/>
                                        <p:tgtEl>
                                          <p:spTgt spid="113672"/>
                                        </p:tgtEl>
                                        <p:attrNameLst>
                                          <p:attrName>ppt_w</p:attrName>
                                        </p:attrNameLst>
                                      </p:cBhvr>
                                      <p:tavLst>
                                        <p:tav tm="0">
                                          <p:val>
                                            <p:fltVal val="0"/>
                                          </p:val>
                                        </p:tav>
                                        <p:tav tm="100000">
                                          <p:val>
                                            <p:strVal val="#ppt_w"/>
                                          </p:val>
                                        </p:tav>
                                      </p:tavLst>
                                    </p:anim>
                                    <p:anim calcmode="lin" valueType="num">
                                      <p:cBhvr>
                                        <p:cTn id="18" dur="2000" fill="hold"/>
                                        <p:tgtEl>
                                          <p:spTgt spid="113672"/>
                                        </p:tgtEl>
                                        <p:attrNameLst>
                                          <p:attrName>ppt_h</p:attrName>
                                        </p:attrNameLst>
                                      </p:cBhvr>
                                      <p:tavLst>
                                        <p:tav tm="0">
                                          <p:val>
                                            <p:fltVal val="0"/>
                                          </p:val>
                                        </p:tav>
                                        <p:tav tm="100000">
                                          <p:val>
                                            <p:strVal val="#ppt_h"/>
                                          </p:val>
                                        </p:tav>
                                      </p:tavLst>
                                    </p:anim>
                                    <p:animEffect transition="in" filter="fade">
                                      <p:cBhvr>
                                        <p:cTn id="19" dur="2000"/>
                                        <p:tgtEl>
                                          <p:spTgt spid="11367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p:bldP spid="113671" grpId="0" animBg="1"/>
      <p:bldP spid="113672" grpId="0"/>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0" y="0"/>
            <a:ext cx="9144000" cy="52578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657350" y="285750"/>
            <a:ext cx="5715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sz="1800"/>
          </a:p>
        </p:txBody>
      </p:sp>
      <p:sp>
        <p:nvSpPr>
          <p:cNvPr id="90115" name="Text Box 3"/>
          <p:cNvSpPr txBox="1">
            <a:spLocks noChangeArrowheads="1"/>
          </p:cNvSpPr>
          <p:nvPr/>
        </p:nvSpPr>
        <p:spPr bwMode="auto">
          <a:xfrm>
            <a:off x="1828800" y="2171700"/>
            <a:ext cx="5886450" cy="181588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rgbClr val="FF3FBF"/>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2800">
                <a:latin typeface="Tahoma" pitchFamily="34" charset="0"/>
              </a:rPr>
              <a:t>"Tell us, by what authority are You doing these things? </a:t>
            </a:r>
            <a:r>
              <a:rPr lang="en-US" sz="2800" dirty="0">
                <a:latin typeface="Tahoma" pitchFamily="34" charset="0"/>
              </a:rPr>
              <a:t>Or who is he who gave You this authority?" </a:t>
            </a:r>
          </a:p>
          <a:p>
            <a:r>
              <a:rPr lang="en-US" sz="2800" dirty="0">
                <a:latin typeface="Tahoma" pitchFamily="34" charset="0"/>
              </a:rPr>
              <a:t>				-Luke 20:2</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ctrTitle"/>
          </p:nvPr>
        </p:nvSpPr>
        <p:spPr>
          <a:xfrm>
            <a:off x="1657350" y="1828800"/>
            <a:ext cx="5829300" cy="857250"/>
          </a:xfrm>
        </p:spPr>
        <p:txBody>
          <a:bodyPr/>
          <a:lstStyle/>
          <a:p>
            <a:r>
              <a:rPr lang="en-US" sz="3600" dirty="0"/>
              <a:t>Luke’s Picture of Christ</a:t>
            </a:r>
          </a:p>
        </p:txBody>
      </p:sp>
      <p:sp>
        <p:nvSpPr>
          <p:cNvPr id="3" name="TextBox 2"/>
          <p:cNvSpPr txBox="1"/>
          <p:nvPr/>
        </p:nvSpPr>
        <p:spPr>
          <a:xfrm>
            <a:off x="2971800" y="2743200"/>
            <a:ext cx="3143250" cy="1107996"/>
          </a:xfrm>
          <a:prstGeom prst="rect">
            <a:avLst/>
          </a:prstGeom>
          <a:noFill/>
        </p:spPr>
        <p:txBody>
          <a:bodyPr wrap="square" rtlCol="0">
            <a:spAutoFit/>
          </a:bodyPr>
          <a:lstStyle/>
          <a:p>
            <a:pPr algn="ctr"/>
            <a:r>
              <a:rPr lang="en-US" sz="3300" b="1" dirty="0">
                <a:effectLst>
                  <a:outerShdw blurRad="38100" dist="38100" dir="2700000" algn="tl">
                    <a:srgbClr val="000000">
                      <a:alpha val="43137"/>
                    </a:srgbClr>
                  </a:outerShdw>
                </a:effectLst>
                <a:latin typeface="+mn-lt"/>
              </a:rPr>
              <a:t>Savior</a:t>
            </a:r>
          </a:p>
          <a:p>
            <a:pPr algn="ctr"/>
            <a:r>
              <a:rPr lang="en-US" sz="3300" b="1" dirty="0">
                <a:effectLst>
                  <a:outerShdw blurRad="38100" dist="38100" dir="2700000" algn="tl">
                    <a:srgbClr val="000000">
                      <a:alpha val="43137"/>
                    </a:srgbClr>
                  </a:outerShdw>
                </a:effectLst>
                <a:latin typeface="+mn-lt"/>
              </a:rPr>
              <a:t>Lord</a:t>
            </a:r>
          </a:p>
        </p:txBody>
      </p:sp>
    </p:spTree>
    <p:extLst>
      <p:ext uri="{BB962C8B-B14F-4D97-AF65-F5344CB8AC3E}">
        <p14:creationId xmlns:p14="http://schemas.microsoft.com/office/powerpoint/2010/main" val="144537524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657350" y="285750"/>
            <a:ext cx="5715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sz="1800"/>
          </a:p>
        </p:txBody>
      </p:sp>
      <p:sp>
        <p:nvSpPr>
          <p:cNvPr id="5123" name="Text Box 3"/>
          <p:cNvSpPr txBox="1">
            <a:spLocks noChangeArrowheads="1"/>
          </p:cNvSpPr>
          <p:nvPr/>
        </p:nvSpPr>
        <p:spPr bwMode="auto">
          <a:xfrm>
            <a:off x="1219200" y="514350"/>
            <a:ext cx="6781800" cy="3046988"/>
          </a:xfrm>
          <a:prstGeom prst="rect">
            <a:avLst/>
          </a:prstGeom>
          <a:solidFill>
            <a:srgbClr val="666699"/>
          </a:solidFill>
          <a:ln w="28575">
            <a:solidFill>
              <a:schemeClr val="tx1"/>
            </a:solidFill>
            <a:miter lim="800000"/>
            <a:headEnd/>
            <a:tailEnd/>
          </a:ln>
          <a:effectLst>
            <a:outerShdw dist="35921" dir="2700000" algn="ctr" rotWithShape="0">
              <a:srgbClr val="000000"/>
            </a:outerShdw>
          </a:effectLst>
        </p:spPr>
        <p:txBody>
          <a:bodyPr wrap="square">
            <a:spAutoFit/>
          </a:bodyPr>
          <a:lstStyle/>
          <a:p>
            <a:r>
              <a:rPr lang="en-US" dirty="0">
                <a:effectLst>
                  <a:outerShdw blurRad="38100" dist="38100" dir="2700000" algn="tl">
                    <a:srgbClr val="000000"/>
                  </a:outerShdw>
                </a:effectLst>
                <a:latin typeface="Tahoma" pitchFamily="34" charset="0"/>
              </a:rPr>
              <a:t>"And behold, you will conceive in your womb and bring forth a Son, and shall call His name Jesus. "He will be great, and will be called the Son of the Highest; and the Lord God will give Him the throne of His father David. "And He will reign over the house of Jacob forever, and of His kingdom there will be no end."</a:t>
            </a:r>
          </a:p>
          <a:p>
            <a:r>
              <a:rPr lang="en-US" dirty="0">
                <a:effectLst>
                  <a:outerShdw blurRad="38100" dist="38100" dir="2700000" algn="tl">
                    <a:srgbClr val="000000"/>
                  </a:outerShdw>
                </a:effectLst>
                <a:latin typeface="Tahoma" pitchFamily="34" charset="0"/>
              </a:rPr>
              <a:t>				-</a:t>
            </a:r>
            <a:r>
              <a:rPr lang="en-US" sz="2100" dirty="0">
                <a:effectLst>
                  <a:outerShdw blurRad="38100" dist="38100" dir="2700000" algn="tl">
                    <a:srgbClr val="000000"/>
                  </a:outerShdw>
                </a:effectLst>
                <a:latin typeface="Tahoma" pitchFamily="34" charset="0"/>
              </a:rPr>
              <a:t>Luke 1:31-33</a:t>
            </a:r>
            <a:endParaRPr lang="en-US" sz="1950" dirty="0">
              <a:effectLst>
                <a:outerShdw blurRad="38100" dist="38100" dir="2700000" algn="tl">
                  <a:srgbClr val="000000"/>
                </a:outerShdw>
              </a:effectLst>
              <a:latin typeface="Tahoma" pitchFamily="34"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Grp="1" noChangeArrowheads="1"/>
          </p:cNvSpPr>
          <p:nvPr>
            <p:ph type="ctrTitle"/>
          </p:nvPr>
        </p:nvSpPr>
        <p:spPr>
          <a:xfrm>
            <a:off x="685800" y="1638300"/>
            <a:ext cx="7772400" cy="857250"/>
          </a:xfrm>
        </p:spPr>
        <p:txBody>
          <a:bodyPr/>
          <a:lstStyle/>
          <a:p>
            <a:r>
              <a:rPr lang="en-US" sz="4000"/>
              <a:t>Lord</a:t>
            </a:r>
          </a:p>
        </p:txBody>
      </p:sp>
      <p:sp>
        <p:nvSpPr>
          <p:cNvPr id="94213" name="Rectangle 5"/>
          <p:cNvSpPr>
            <a:spLocks noGrp="1" noChangeArrowheads="1"/>
          </p:cNvSpPr>
          <p:nvPr>
            <p:ph type="subTitle" idx="1"/>
          </p:nvPr>
        </p:nvSpPr>
        <p:spPr>
          <a:xfrm>
            <a:off x="1409700" y="2724150"/>
            <a:ext cx="6324600" cy="1295400"/>
          </a:xfrm>
          <a:solidFill>
            <a:srgbClr val="666699"/>
          </a:solidFill>
        </p:spPr>
        <p:txBody>
          <a:bodyPr/>
          <a:lstStyle/>
          <a:p>
            <a:pPr algn="l">
              <a:lnSpc>
                <a:spcPct val="90000"/>
              </a:lnSpc>
            </a:pPr>
            <a:r>
              <a:rPr lang="en-US" sz="2800" b="0">
                <a:effectLst>
                  <a:outerShdw blurRad="38100" dist="38100" dir="2700000" algn="tl">
                    <a:srgbClr val="000000"/>
                  </a:outerShdw>
                </a:effectLst>
              </a:rPr>
              <a:t>Supremacy; supreme in authority, controller; by implication, Master (as a respectful title): God, Lord, Master, Sir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4213">
                                            <p:bg/>
                                          </p:spTgt>
                                        </p:tgtEl>
                                        <p:attrNameLst>
                                          <p:attrName>style.visibility</p:attrName>
                                        </p:attrNameLst>
                                      </p:cBhvr>
                                      <p:to>
                                        <p:strVal val="visible"/>
                                      </p:to>
                                    </p:set>
                                    <p:animEffect transition="in" filter="blinds(horizontal)">
                                      <p:cBhvr>
                                        <p:cTn id="7" dur="500"/>
                                        <p:tgtEl>
                                          <p:spTgt spid="94213">
                                            <p:bg/>
                                          </p:spTgt>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4213">
                                            <p:txEl>
                                              <p:pRg st="0" end="0"/>
                                            </p:txEl>
                                          </p:spTgt>
                                        </p:tgtEl>
                                        <p:attrNameLst>
                                          <p:attrName>style.visibility</p:attrName>
                                        </p:attrNameLst>
                                      </p:cBhvr>
                                      <p:to>
                                        <p:strVal val="visible"/>
                                      </p:to>
                                    </p:set>
                                    <p:animEffect transition="in" filter="blinds(horizontal)">
                                      <p:cBhvr>
                                        <p:cTn id="11" dur="500"/>
                                        <p:tgtEl>
                                          <p:spTgt spid="942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Jesus Spoke with Authority</a:t>
            </a:r>
          </a:p>
        </p:txBody>
      </p:sp>
      <p:sp>
        <p:nvSpPr>
          <p:cNvPr id="96259" name="Rectangle 3"/>
          <p:cNvSpPr>
            <a:spLocks noGrp="1" noChangeArrowheads="1"/>
          </p:cNvSpPr>
          <p:nvPr>
            <p:ph type="body" idx="1"/>
          </p:nvPr>
        </p:nvSpPr>
        <p:spPr>
          <a:xfrm>
            <a:off x="1066800" y="2190750"/>
            <a:ext cx="6972300" cy="1371600"/>
          </a:xfrm>
          <a:solidFill>
            <a:srgbClr val="666699"/>
          </a:solidFill>
          <a:ln w="12700">
            <a:solidFill>
              <a:schemeClr val="tx1"/>
            </a:solidFill>
            <a:miter lim="800000"/>
            <a:headEnd/>
            <a:tailEnd/>
          </a:ln>
        </p:spPr>
        <p:txBody>
          <a:bodyPr/>
          <a:lstStyle/>
          <a:p>
            <a:pPr marL="0" indent="0">
              <a:lnSpc>
                <a:spcPct val="90000"/>
              </a:lnSpc>
              <a:buNone/>
            </a:pPr>
            <a:r>
              <a:rPr lang="en-US" sz="2800" dirty="0">
                <a:effectLst>
                  <a:outerShdw blurRad="38100" dist="38100" dir="2700000" algn="tl">
                    <a:srgbClr val="000000"/>
                  </a:outerShdw>
                </a:effectLst>
              </a:rPr>
              <a:t>“And they were astonished at His teaching, for His word was with authority.”</a:t>
            </a:r>
          </a:p>
          <a:p>
            <a:pPr marL="0" indent="0">
              <a:lnSpc>
                <a:spcPct val="90000"/>
              </a:lnSpc>
              <a:buNone/>
            </a:pPr>
            <a:r>
              <a:rPr lang="en-US" dirty="0">
                <a:effectLst>
                  <a:outerShdw blurRad="38100" dist="38100" dir="2700000" algn="tl">
                    <a:srgbClr val="000000"/>
                  </a:outerShdw>
                </a:effectLst>
              </a:rPr>
              <a:t>	</a:t>
            </a:r>
            <a:r>
              <a:rPr lang="en-US" sz="1800" dirty="0">
                <a:effectLst>
                  <a:outerShdw blurRad="38100" dist="38100" dir="2700000" algn="tl">
                    <a:srgbClr val="000000"/>
                  </a:outerShdw>
                </a:effectLst>
              </a:rPr>
              <a:t>				</a:t>
            </a:r>
            <a:r>
              <a:rPr lang="en-US" dirty="0">
                <a:effectLst>
                  <a:outerShdw blurRad="38100" dist="38100" dir="2700000" algn="tl">
                    <a:srgbClr val="000000"/>
                  </a:outerShdw>
                </a:effectLst>
              </a:rPr>
              <a:t>-Luke 4:32</a:t>
            </a:r>
            <a:endParaRPr lang="en-US" sz="28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9">
                                            <p:bg/>
                                          </p:spTgt>
                                        </p:tgtEl>
                                        <p:attrNameLst>
                                          <p:attrName>style.visibility</p:attrName>
                                        </p:attrNameLst>
                                      </p:cBhvr>
                                      <p:to>
                                        <p:strVal val="visible"/>
                                      </p:to>
                                    </p:set>
                                    <p:animEffect transition="in" filter="blinds(horizontal)">
                                      <p:cBhvr>
                                        <p:cTn id="7" dur="500"/>
                                        <p:tgtEl>
                                          <p:spTgt spid="96259">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6259">
                                            <p:txEl>
                                              <p:pRg st="0" end="0"/>
                                            </p:txEl>
                                          </p:spTgt>
                                        </p:tgtEl>
                                        <p:attrNameLst>
                                          <p:attrName>style.visibility</p:attrName>
                                        </p:attrNameLst>
                                      </p:cBhvr>
                                      <p:to>
                                        <p:strVal val="visible"/>
                                      </p:to>
                                    </p:set>
                                    <p:animEffect transition="in" filter="blinds(horizontal)">
                                      <p:cBhvr>
                                        <p:cTn id="10" dur="500"/>
                                        <p:tgtEl>
                                          <p:spTgt spid="96259">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Effect transition="in" filter="blinds(horizontal)">
                                      <p:cBhvr>
                                        <p:cTn id="13" dur="500"/>
                                        <p:tgtEl>
                                          <p:spTgt spid="96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219200" y="457200"/>
            <a:ext cx="6705600" cy="857250"/>
          </a:xfrm>
        </p:spPr>
        <p:txBody>
          <a:bodyPr/>
          <a:lstStyle/>
          <a:p>
            <a:r>
              <a:rPr lang="en-US" sz="3200" b="0"/>
              <a:t>Recognizing His Authority was Important to Jesus</a:t>
            </a:r>
          </a:p>
        </p:txBody>
      </p:sp>
      <p:sp>
        <p:nvSpPr>
          <p:cNvPr id="97283" name="Rectangle 3"/>
          <p:cNvSpPr>
            <a:spLocks noGrp="1" noChangeArrowheads="1"/>
          </p:cNvSpPr>
          <p:nvPr>
            <p:ph type="body" idx="1"/>
          </p:nvPr>
        </p:nvSpPr>
        <p:spPr>
          <a:xfrm>
            <a:off x="1066800" y="1809750"/>
            <a:ext cx="7086600" cy="2000250"/>
          </a:xfrm>
          <a:solidFill>
            <a:srgbClr val="666699"/>
          </a:solidFill>
          <a:ln w="12700">
            <a:solidFill>
              <a:schemeClr val="tx1"/>
            </a:solidFill>
            <a:miter lim="800000"/>
            <a:headEnd/>
            <a:tailEnd/>
          </a:ln>
        </p:spPr>
        <p:txBody>
          <a:bodyPr/>
          <a:lstStyle/>
          <a:p>
            <a:pPr marL="132160" indent="0">
              <a:buNone/>
            </a:pPr>
            <a:r>
              <a:rPr lang="en-US" sz="3200" dirty="0">
                <a:effectLst>
                  <a:outerShdw blurRad="38100" dist="38100" dir="2700000" algn="tl">
                    <a:srgbClr val="000000"/>
                  </a:outerShdw>
                </a:effectLst>
              </a:rPr>
              <a:t>And Jesus came and spoke to them, saying, "All authority has been given to Me in heaven and  on earth.” </a:t>
            </a:r>
            <a:endParaRPr lang="en-US" sz="2800" dirty="0">
              <a:effectLst>
                <a:outerShdw blurRad="38100" dist="38100" dir="2700000" algn="tl">
                  <a:srgbClr val="000000"/>
                </a:outerShdw>
              </a:effectLst>
            </a:endParaRPr>
          </a:p>
          <a:p>
            <a:pPr>
              <a:buFontTx/>
              <a:buNone/>
            </a:pPr>
            <a:r>
              <a:rPr lang="en-US" sz="2100" dirty="0">
                <a:effectLst>
                  <a:outerShdw blurRad="38100" dist="38100" dir="2700000" algn="tl">
                    <a:srgbClr val="000000"/>
                  </a:outerShdw>
                </a:effectLst>
              </a:rPr>
              <a:t>						</a:t>
            </a:r>
            <a:r>
              <a:rPr lang="en-US" dirty="0">
                <a:effectLst>
                  <a:outerShdw blurRad="38100" dist="38100" dir="2700000" algn="tl">
                    <a:srgbClr val="000000"/>
                  </a:outerShdw>
                </a:effectLst>
              </a:rPr>
              <a:t>- Matthew 28:18</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7283">
                                            <p:bg/>
                                          </p:spTgt>
                                        </p:tgtEl>
                                        <p:attrNameLst>
                                          <p:attrName>style.visibility</p:attrName>
                                        </p:attrNameLst>
                                      </p:cBhvr>
                                      <p:to>
                                        <p:strVal val="visible"/>
                                      </p:to>
                                    </p:set>
                                    <p:animEffect transition="in" filter="blinds(horizontal)">
                                      <p:cBhvr>
                                        <p:cTn id="7" dur="500"/>
                                        <p:tgtEl>
                                          <p:spTgt spid="97283">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7283">
                                            <p:txEl>
                                              <p:pRg st="0" end="0"/>
                                            </p:txEl>
                                          </p:spTgt>
                                        </p:tgtEl>
                                        <p:attrNameLst>
                                          <p:attrName>style.visibility</p:attrName>
                                        </p:attrNameLst>
                                      </p:cBhvr>
                                      <p:to>
                                        <p:strVal val="visible"/>
                                      </p:to>
                                    </p:set>
                                    <p:animEffect transition="in" filter="blinds(horizontal)">
                                      <p:cBhvr>
                                        <p:cTn id="10" dur="500"/>
                                        <p:tgtEl>
                                          <p:spTgt spid="9728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Effect transition="in" filter="blinds(horizontal)">
                                      <p:cBhvr>
                                        <p:cTn id="13" dur="500"/>
                                        <p:tgtEl>
                                          <p:spTgt spid="972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1295400" y="2171700"/>
            <a:ext cx="6477000" cy="1390650"/>
          </a:xfrm>
          <a:solidFill>
            <a:srgbClr val="666699"/>
          </a:solidFill>
          <a:ln w="12700">
            <a:solidFill>
              <a:schemeClr val="tx1"/>
            </a:solidFill>
            <a:miter lim="800000"/>
            <a:headEnd/>
            <a:tailEnd/>
          </a:ln>
        </p:spPr>
        <p:txBody>
          <a:bodyPr/>
          <a:lstStyle/>
          <a:p>
            <a:pPr marL="173831" indent="0">
              <a:lnSpc>
                <a:spcPct val="90000"/>
              </a:lnSpc>
              <a:buNone/>
            </a:pPr>
            <a:r>
              <a:rPr lang="en-US" sz="2800" dirty="0">
                <a:effectLst>
                  <a:outerShdw blurRad="38100" dist="38100" dir="2700000" algn="tl">
                    <a:srgbClr val="000000"/>
                  </a:outerShdw>
                </a:effectLst>
              </a:rPr>
              <a:t>"But why do you call Me 'Lord, Lord,' and do not do the things which I say? </a:t>
            </a:r>
          </a:p>
          <a:p>
            <a:pPr>
              <a:lnSpc>
                <a:spcPct val="90000"/>
              </a:lnSpc>
              <a:buFontTx/>
              <a:buNone/>
            </a:pPr>
            <a:r>
              <a:rPr lang="en-US" dirty="0">
                <a:effectLst>
                  <a:outerShdw blurRad="38100" dist="38100" dir="2700000" algn="tl">
                    <a:srgbClr val="000000"/>
                  </a:outerShdw>
                </a:effectLst>
              </a:rPr>
              <a:t>						-Luke 6:46</a:t>
            </a:r>
          </a:p>
        </p:txBody>
      </p:sp>
      <p:sp>
        <p:nvSpPr>
          <p:cNvPr id="5" name="Rectangle 2"/>
          <p:cNvSpPr>
            <a:spLocks noGrp="1" noChangeArrowheads="1"/>
          </p:cNvSpPr>
          <p:nvPr>
            <p:ph type="title"/>
          </p:nvPr>
        </p:nvSpPr>
        <p:spPr>
          <a:xfrm>
            <a:off x="1219200" y="457200"/>
            <a:ext cx="6705600" cy="857250"/>
          </a:xfrm>
        </p:spPr>
        <p:txBody>
          <a:bodyPr/>
          <a:lstStyle/>
          <a:p>
            <a:r>
              <a:rPr lang="en-US" sz="3200" b="0"/>
              <a:t>Recognizing His Authority was Important to Jesus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blinds(horizontal)">
                                      <p:cBhvr>
                                        <p:cTn id="7" dur="500"/>
                                        <p:tgtEl>
                                          <p:spTgt spid="98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p:bldLst>
  </p:timing>
</p:sld>
</file>

<file path=ppt/theme/theme1.xml><?xml version="1.0" encoding="utf-8"?>
<a:theme xmlns:a="http://schemas.openxmlformats.org/drawingml/2006/main" name="Blue003A PowerPlugs Favorites 1 ">
  <a:themeElements>
    <a:clrScheme name="">
      <a:dk1>
        <a:srgbClr val="FFFFFF"/>
      </a:dk1>
      <a:lt1>
        <a:srgbClr val="FFFFFF"/>
      </a:lt1>
      <a:dk2>
        <a:srgbClr val="FFFFFF"/>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Blue003A PowerPlugs Favorites 1 ">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003A PowerPlugs Favorites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003A PowerPlugs Favorites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003A PowerPlugs Favorites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003A PowerPlugs Favorites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003A PowerPlugs Favorites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003A PowerPlugs Favorites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003A PowerPlugs Favorites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Blue003A PowerPlugs Favorites 1 </Template>
  <TotalTime>725</TotalTime>
  <Words>808</Words>
  <Application>Microsoft Macintosh PowerPoint</Application>
  <PresentationFormat>On-screen Show (16:9)</PresentationFormat>
  <Paragraphs>72</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Narrow</vt:lpstr>
      <vt:lpstr>Tahoma</vt:lpstr>
      <vt:lpstr>Times New Roman</vt:lpstr>
      <vt:lpstr>Blue003A PowerPlugs Favorites 1 </vt:lpstr>
      <vt:lpstr>PowerPoint Presentation</vt:lpstr>
      <vt:lpstr>Luke’s Gospel</vt:lpstr>
      <vt:lpstr>PowerPoint Presentation</vt:lpstr>
      <vt:lpstr>Luke’s Picture of Christ</vt:lpstr>
      <vt:lpstr>PowerPoint Presentation</vt:lpstr>
      <vt:lpstr>Lord</vt:lpstr>
      <vt:lpstr>Jesus Spoke with Authority</vt:lpstr>
      <vt:lpstr>Recognizing His Authority was Important to Jesus</vt:lpstr>
      <vt:lpstr>Recognizing His Authority was Important to Jesus</vt:lpstr>
      <vt:lpstr>Recognizing His Authority was Important to Jesus</vt:lpstr>
      <vt:lpstr>Authority</vt:lpstr>
      <vt:lpstr>Jesus taught on more than moral issues</vt:lpstr>
      <vt:lpstr>Implications of Speaking with Authority</vt:lpstr>
      <vt:lpstr>Conservative Attitude Toward Scripture</vt:lpstr>
      <vt:lpstr>Moderate Attitude Toward Scripture</vt:lpstr>
      <vt:lpstr>Liberal Attitude Toward Scripture</vt:lpstr>
      <vt:lpstr>Consequences of the 3 Attitudes</vt:lpstr>
      <vt:lpstr>The Role of Divine Revelation</vt:lpstr>
      <vt:lpstr>The Biblical Approach</vt:lpstr>
      <vt:lpstr>The Biblical Approach</vt:lpstr>
      <vt:lpstr>The Circle of God’s Authority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Foreigner</dc:title>
  <dc:creator>steve patton</dc:creator>
  <cp:lastModifiedBy>Steve Patton</cp:lastModifiedBy>
  <cp:revision>26</cp:revision>
  <cp:lastPrinted>2018-11-30T21:39:01Z</cp:lastPrinted>
  <dcterms:created xsi:type="dcterms:W3CDTF">2000-12-02T15:32:31Z</dcterms:created>
  <dcterms:modified xsi:type="dcterms:W3CDTF">2018-12-02T20:19:08Z</dcterms:modified>
</cp:coreProperties>
</file>