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3" r:id="rId5"/>
    <p:sldId id="266" r:id="rId6"/>
    <p:sldId id="264" r:id="rId7"/>
    <p:sldId id="265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74"/>
    <p:restoredTop sz="94719"/>
  </p:normalViewPr>
  <p:slideViewPr>
    <p:cSldViewPr snapToGrid="0" snapToObjects="1">
      <p:cViewPr varScale="1">
        <p:scale>
          <a:sx n="73" d="100"/>
          <a:sy n="73" d="100"/>
        </p:scale>
        <p:origin x="200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4DBE0-25BF-4B41-9B79-4DCF1232A2B6}" type="datetimeFigureOut">
              <a:rPr lang="en-US" smtClean="0"/>
              <a:t>3/28/19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8E23-5B6A-0847-A899-915DB8D45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124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4DBE0-25BF-4B41-9B79-4DCF1232A2B6}" type="datetimeFigureOut">
              <a:rPr lang="en-US" smtClean="0"/>
              <a:t>3/28/19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8E23-5B6A-0847-A899-915DB8D45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20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4DBE0-25BF-4B41-9B79-4DCF1232A2B6}" type="datetimeFigureOut">
              <a:rPr lang="en-US" smtClean="0"/>
              <a:t>3/28/19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8E23-5B6A-0847-A899-915DB8D45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7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4DBE0-25BF-4B41-9B79-4DCF1232A2B6}" type="datetimeFigureOut">
              <a:rPr lang="en-US" smtClean="0"/>
              <a:t>3/28/19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8E23-5B6A-0847-A899-915DB8D45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06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4DBE0-25BF-4B41-9B79-4DCF1232A2B6}" type="datetimeFigureOut">
              <a:rPr lang="en-US" smtClean="0"/>
              <a:t>3/28/19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8E23-5B6A-0847-A899-915DB8D45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82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4DBE0-25BF-4B41-9B79-4DCF1232A2B6}" type="datetimeFigureOut">
              <a:rPr lang="en-US" smtClean="0"/>
              <a:t>3/28/19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8E23-5B6A-0847-A899-915DB8D45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52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4DBE0-25BF-4B41-9B79-4DCF1232A2B6}" type="datetimeFigureOut">
              <a:rPr lang="en-US" smtClean="0"/>
              <a:t>3/28/19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8E23-5B6A-0847-A899-915DB8D45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893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4DBE0-25BF-4B41-9B79-4DCF1232A2B6}" type="datetimeFigureOut">
              <a:rPr lang="en-US" smtClean="0"/>
              <a:t>3/28/19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8E23-5B6A-0847-A899-915DB8D45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690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4DBE0-25BF-4B41-9B79-4DCF1232A2B6}" type="datetimeFigureOut">
              <a:rPr lang="en-US" smtClean="0"/>
              <a:t>3/28/19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8E23-5B6A-0847-A899-915DB8D45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896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4DBE0-25BF-4B41-9B79-4DCF1232A2B6}" type="datetimeFigureOut">
              <a:rPr lang="en-US" smtClean="0"/>
              <a:t>3/28/19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8E23-5B6A-0847-A899-915DB8D45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392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4DBE0-25BF-4B41-9B79-4DCF1232A2B6}" type="datetimeFigureOut">
              <a:rPr lang="en-US" smtClean="0"/>
              <a:t>3/28/19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8E23-5B6A-0847-A899-915DB8D45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4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4DBE0-25BF-4B41-9B79-4DCF1232A2B6}" type="datetimeFigureOut">
              <a:rPr lang="en-US" smtClean="0"/>
              <a:t>3/28/19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28E23-5B6A-0847-A899-915DB8D45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0821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3819746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83B118-B12D-A046-A8DC-03F2075112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4"/>
            <a:ext cx="12192736" cy="685758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587F255-0CCD-5B4D-B93B-1BB7ECABD035}"/>
              </a:ext>
            </a:extLst>
          </p:cNvPr>
          <p:cNvSpPr txBox="1"/>
          <p:nvPr/>
        </p:nvSpPr>
        <p:spPr>
          <a:xfrm>
            <a:off x="371943" y="2117474"/>
            <a:ext cx="44195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Next Ultra Light" panose="020B0203020202020204" pitchFamily="34" charset="77"/>
              </a:rPr>
              <a:t>all things in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69D679-77ED-EA4F-8613-59960514D518}"/>
              </a:ext>
            </a:extLst>
          </p:cNvPr>
          <p:cNvSpPr txBox="1"/>
          <p:nvPr/>
        </p:nvSpPr>
        <p:spPr>
          <a:xfrm>
            <a:off x="2086897" y="2644170"/>
            <a:ext cx="80182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Next Ultra Light" panose="020B0203020202020204" pitchFamily="34" charset="77"/>
              </a:rPr>
              <a:t>COMMON</a:t>
            </a:r>
          </a:p>
        </p:txBody>
      </p:sp>
    </p:spTree>
    <p:extLst>
      <p:ext uri="{BB962C8B-B14F-4D97-AF65-F5344CB8AC3E}">
        <p14:creationId xmlns:p14="http://schemas.microsoft.com/office/powerpoint/2010/main" val="2305860252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83B118-B12D-A046-A8DC-03F2075112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4"/>
            <a:ext cx="12192736" cy="685758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587F255-0CCD-5B4D-B93B-1BB7ECABD035}"/>
              </a:ext>
            </a:extLst>
          </p:cNvPr>
          <p:cNvSpPr txBox="1"/>
          <p:nvPr/>
        </p:nvSpPr>
        <p:spPr>
          <a:xfrm>
            <a:off x="2675467" y="2117474"/>
            <a:ext cx="507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Next Ultra Light" panose="020B0203020202020204" pitchFamily="34" charset="77"/>
              </a:rPr>
              <a:t>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E441D6-0657-3643-BFB9-DAD509DD6710}"/>
              </a:ext>
            </a:extLst>
          </p:cNvPr>
          <p:cNvSpPr txBox="1"/>
          <p:nvPr/>
        </p:nvSpPr>
        <p:spPr>
          <a:xfrm>
            <a:off x="5095299" y="3859887"/>
            <a:ext cx="51639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Next Ultra Light" panose="020B0203020202020204" pitchFamily="34" charset="77"/>
              </a:rPr>
              <a:t>fellowship we value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0CB487-DC94-F64E-8C5B-3EB8E8E0B758}"/>
              </a:ext>
            </a:extLst>
          </p:cNvPr>
          <p:cNvSpPr txBox="1"/>
          <p:nvPr/>
        </p:nvSpPr>
        <p:spPr>
          <a:xfrm>
            <a:off x="2086897" y="2644170"/>
            <a:ext cx="80182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Next Ultra Light" panose="020B0203020202020204" pitchFamily="34" charset="77"/>
              </a:rPr>
              <a:t>COMMON</a:t>
            </a:r>
          </a:p>
        </p:txBody>
      </p:sp>
    </p:spTree>
    <p:extLst>
      <p:ext uri="{BB962C8B-B14F-4D97-AF65-F5344CB8AC3E}">
        <p14:creationId xmlns:p14="http://schemas.microsoft.com/office/powerpoint/2010/main" val="1972138272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83B118-B12D-A046-A8DC-03F2075112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4"/>
            <a:ext cx="12192736" cy="68575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7E441D6-0657-3643-BFB9-DAD509DD6710}"/>
              </a:ext>
            </a:extLst>
          </p:cNvPr>
          <p:cNvSpPr txBox="1"/>
          <p:nvPr/>
        </p:nvSpPr>
        <p:spPr>
          <a:xfrm>
            <a:off x="0" y="580419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Next Ultra Light" panose="020B0203020202020204" pitchFamily="34" charset="77"/>
              </a:rPr>
              <a:t>what fellowship is… (1John 1.1-3)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32D1046-4CCE-3F41-9705-C9BE68559FDE}"/>
              </a:ext>
            </a:extLst>
          </p:cNvPr>
          <p:cNvSpPr txBox="1"/>
          <p:nvPr/>
        </p:nvSpPr>
        <p:spPr>
          <a:xfrm>
            <a:off x="1593669" y="3679288"/>
            <a:ext cx="2481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venir Next" panose="020B0503020202020204" pitchFamily="34" charset="0"/>
              </a:rPr>
              <a:t>you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8009FB-A1A4-6240-A9B1-974A7A216695}"/>
              </a:ext>
            </a:extLst>
          </p:cNvPr>
          <p:cNvSpPr txBox="1"/>
          <p:nvPr/>
        </p:nvSpPr>
        <p:spPr>
          <a:xfrm>
            <a:off x="8116385" y="3700976"/>
            <a:ext cx="2481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venir Next" panose="020B0503020202020204" pitchFamily="34" charset="0"/>
              </a:rPr>
              <a:t>me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90BBA56-382C-D744-9FBE-4A8362A6915C}"/>
              </a:ext>
            </a:extLst>
          </p:cNvPr>
          <p:cNvCxnSpPr/>
          <p:nvPr/>
        </p:nvCxnSpPr>
        <p:spPr>
          <a:xfrm>
            <a:off x="3698964" y="4127944"/>
            <a:ext cx="4794069" cy="0"/>
          </a:xfrm>
          <a:prstGeom prst="line">
            <a:avLst/>
          </a:prstGeom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66901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83B118-B12D-A046-A8DC-03F2075112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4"/>
            <a:ext cx="12192736" cy="68575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7E441D6-0657-3643-BFB9-DAD509DD6710}"/>
              </a:ext>
            </a:extLst>
          </p:cNvPr>
          <p:cNvSpPr txBox="1"/>
          <p:nvPr/>
        </p:nvSpPr>
        <p:spPr>
          <a:xfrm>
            <a:off x="0" y="580419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Next Ultra Light" panose="020B0203020202020204" pitchFamily="34" charset="77"/>
              </a:rPr>
              <a:t>what fellowship is… (1John 1.1-3)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32D1046-4CCE-3F41-9705-C9BE68559FDE}"/>
              </a:ext>
            </a:extLst>
          </p:cNvPr>
          <p:cNvSpPr txBox="1"/>
          <p:nvPr/>
        </p:nvSpPr>
        <p:spPr>
          <a:xfrm>
            <a:off x="1593669" y="3679288"/>
            <a:ext cx="2481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venir Next" panose="020B0503020202020204" pitchFamily="34" charset="0"/>
              </a:rPr>
              <a:t>you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8009FB-A1A4-6240-A9B1-974A7A216695}"/>
              </a:ext>
            </a:extLst>
          </p:cNvPr>
          <p:cNvSpPr txBox="1"/>
          <p:nvPr/>
        </p:nvSpPr>
        <p:spPr>
          <a:xfrm>
            <a:off x="8116385" y="3700976"/>
            <a:ext cx="2481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venir Next" panose="020B0503020202020204" pitchFamily="34" charset="0"/>
              </a:rPr>
              <a:t>me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90BBA56-382C-D744-9FBE-4A8362A6915C}"/>
              </a:ext>
            </a:extLst>
          </p:cNvPr>
          <p:cNvCxnSpPr/>
          <p:nvPr/>
        </p:nvCxnSpPr>
        <p:spPr>
          <a:xfrm>
            <a:off x="3698964" y="4127944"/>
            <a:ext cx="4794069" cy="0"/>
          </a:xfrm>
          <a:prstGeom prst="line">
            <a:avLst/>
          </a:prstGeom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1ED46FD4-F668-2446-B232-A860A9C8556D}"/>
              </a:ext>
            </a:extLst>
          </p:cNvPr>
          <p:cNvSpPr txBox="1"/>
          <p:nvPr/>
        </p:nvSpPr>
        <p:spPr>
          <a:xfrm>
            <a:off x="4276997" y="685689"/>
            <a:ext cx="36380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venir Next" panose="020B0503020202020204" pitchFamily="34" charset="0"/>
              </a:rPr>
              <a:t>the Father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E15F9EB-5669-1748-A408-6F2E3C1C7446}"/>
              </a:ext>
            </a:extLst>
          </p:cNvPr>
          <p:cNvCxnSpPr>
            <a:cxnSpLocks/>
          </p:cNvCxnSpPr>
          <p:nvPr/>
        </p:nvCxnSpPr>
        <p:spPr>
          <a:xfrm flipV="1">
            <a:off x="3698964" y="1423851"/>
            <a:ext cx="2257699" cy="2455818"/>
          </a:xfrm>
          <a:prstGeom prst="line">
            <a:avLst/>
          </a:prstGeom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B576041-DD78-9048-8825-3DFCACF40F83}"/>
              </a:ext>
            </a:extLst>
          </p:cNvPr>
          <p:cNvCxnSpPr>
            <a:cxnSpLocks/>
          </p:cNvCxnSpPr>
          <p:nvPr/>
        </p:nvCxnSpPr>
        <p:spPr>
          <a:xfrm flipH="1" flipV="1">
            <a:off x="6180907" y="1423851"/>
            <a:ext cx="2312127" cy="2455818"/>
          </a:xfrm>
          <a:prstGeom prst="line">
            <a:avLst/>
          </a:prstGeom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4199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83B118-B12D-A046-A8DC-03F2075112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4"/>
            <a:ext cx="12192736" cy="68575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7E441D6-0657-3643-BFB9-DAD509DD6710}"/>
              </a:ext>
            </a:extLst>
          </p:cNvPr>
          <p:cNvSpPr txBox="1"/>
          <p:nvPr/>
        </p:nvSpPr>
        <p:spPr>
          <a:xfrm>
            <a:off x="0" y="580419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Next Ultra Light" panose="020B0203020202020204" pitchFamily="34" charset="77"/>
              </a:rPr>
              <a:t>fellowship is both inclusive &amp; exclusive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32D1046-4CCE-3F41-9705-C9BE68559FDE}"/>
              </a:ext>
            </a:extLst>
          </p:cNvPr>
          <p:cNvSpPr txBox="1"/>
          <p:nvPr/>
        </p:nvSpPr>
        <p:spPr>
          <a:xfrm>
            <a:off x="1593669" y="3679288"/>
            <a:ext cx="2481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venir Next" panose="020B0503020202020204" pitchFamily="34" charset="0"/>
              </a:rPr>
              <a:t>you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8009FB-A1A4-6240-A9B1-974A7A216695}"/>
              </a:ext>
            </a:extLst>
          </p:cNvPr>
          <p:cNvSpPr txBox="1"/>
          <p:nvPr/>
        </p:nvSpPr>
        <p:spPr>
          <a:xfrm>
            <a:off x="8116385" y="3700976"/>
            <a:ext cx="2481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venir Next" panose="020B0503020202020204" pitchFamily="34" charset="0"/>
              </a:rPr>
              <a:t>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D46FD4-F668-2446-B232-A860A9C8556D}"/>
              </a:ext>
            </a:extLst>
          </p:cNvPr>
          <p:cNvSpPr txBox="1"/>
          <p:nvPr/>
        </p:nvSpPr>
        <p:spPr>
          <a:xfrm>
            <a:off x="4276997" y="685689"/>
            <a:ext cx="36380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venir Next" panose="020B0503020202020204" pitchFamily="34" charset="0"/>
              </a:rPr>
              <a:t>the Father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599ABFF-FDC1-4A48-AC7D-360EF5C92D4C}"/>
              </a:ext>
            </a:extLst>
          </p:cNvPr>
          <p:cNvCxnSpPr/>
          <p:nvPr/>
        </p:nvCxnSpPr>
        <p:spPr>
          <a:xfrm>
            <a:off x="3698964" y="4127944"/>
            <a:ext cx="4794069" cy="0"/>
          </a:xfrm>
          <a:prstGeom prst="line">
            <a:avLst/>
          </a:prstGeom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D468B5D-5B78-BC44-8377-6A11AF0D0769}"/>
              </a:ext>
            </a:extLst>
          </p:cNvPr>
          <p:cNvCxnSpPr>
            <a:cxnSpLocks/>
          </p:cNvCxnSpPr>
          <p:nvPr/>
        </p:nvCxnSpPr>
        <p:spPr>
          <a:xfrm flipV="1">
            <a:off x="3698964" y="1423851"/>
            <a:ext cx="2257699" cy="2455818"/>
          </a:xfrm>
          <a:prstGeom prst="line">
            <a:avLst/>
          </a:prstGeom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4BB5DD4-7EEB-914D-9268-6803A3AE1906}"/>
              </a:ext>
            </a:extLst>
          </p:cNvPr>
          <p:cNvCxnSpPr>
            <a:cxnSpLocks/>
          </p:cNvCxnSpPr>
          <p:nvPr/>
        </p:nvCxnSpPr>
        <p:spPr>
          <a:xfrm flipH="1" flipV="1">
            <a:off x="6180907" y="1423851"/>
            <a:ext cx="2312127" cy="2455818"/>
          </a:xfrm>
          <a:prstGeom prst="line">
            <a:avLst/>
          </a:prstGeom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3530426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83B118-B12D-A046-A8DC-03F2075112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4"/>
            <a:ext cx="12192736" cy="68575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7E441D6-0657-3643-BFB9-DAD509DD6710}"/>
              </a:ext>
            </a:extLst>
          </p:cNvPr>
          <p:cNvSpPr txBox="1"/>
          <p:nvPr/>
        </p:nvSpPr>
        <p:spPr>
          <a:xfrm>
            <a:off x="0" y="5577992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Next Ultra Light" panose="020B0203020202020204" pitchFamily="34" charset="77"/>
              </a:rPr>
              <a:t>fellowship with God brings you into </a:t>
            </a:r>
            <a:b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Next Ultra Light" panose="020B0203020202020204" pitchFamily="34" charset="77"/>
              </a:rPr>
            </a:b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Next Ultra Light" panose="020B0203020202020204" pitchFamily="34" charset="77"/>
              </a:rPr>
              <a:t>fellowship with His family (Acts 2; Joel 2)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32D1046-4CCE-3F41-9705-C9BE68559FDE}"/>
              </a:ext>
            </a:extLst>
          </p:cNvPr>
          <p:cNvSpPr txBox="1"/>
          <p:nvPr/>
        </p:nvSpPr>
        <p:spPr>
          <a:xfrm>
            <a:off x="1593669" y="3679288"/>
            <a:ext cx="2481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venir Next" panose="020B0503020202020204" pitchFamily="34" charset="0"/>
              </a:rPr>
              <a:t>you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8009FB-A1A4-6240-A9B1-974A7A216695}"/>
              </a:ext>
            </a:extLst>
          </p:cNvPr>
          <p:cNvSpPr txBox="1"/>
          <p:nvPr/>
        </p:nvSpPr>
        <p:spPr>
          <a:xfrm>
            <a:off x="8116385" y="3700976"/>
            <a:ext cx="2481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venir Next" panose="020B0503020202020204" pitchFamily="34" charset="0"/>
              </a:rPr>
              <a:t>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D46FD4-F668-2446-B232-A860A9C8556D}"/>
              </a:ext>
            </a:extLst>
          </p:cNvPr>
          <p:cNvSpPr txBox="1"/>
          <p:nvPr/>
        </p:nvSpPr>
        <p:spPr>
          <a:xfrm>
            <a:off x="4276997" y="685689"/>
            <a:ext cx="36380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venir Next" panose="020B0503020202020204" pitchFamily="34" charset="0"/>
              </a:rPr>
              <a:t>the Father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E063AE-EE0A-9846-B391-A9FD40836C70}"/>
              </a:ext>
            </a:extLst>
          </p:cNvPr>
          <p:cNvCxnSpPr/>
          <p:nvPr/>
        </p:nvCxnSpPr>
        <p:spPr>
          <a:xfrm>
            <a:off x="3698964" y="4127944"/>
            <a:ext cx="4794069" cy="0"/>
          </a:xfrm>
          <a:prstGeom prst="line">
            <a:avLst/>
          </a:prstGeom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DBFB86E-C12A-CE47-82E2-D79FF1D75808}"/>
              </a:ext>
            </a:extLst>
          </p:cNvPr>
          <p:cNvCxnSpPr>
            <a:cxnSpLocks/>
          </p:cNvCxnSpPr>
          <p:nvPr/>
        </p:nvCxnSpPr>
        <p:spPr>
          <a:xfrm flipV="1">
            <a:off x="3698964" y="1423851"/>
            <a:ext cx="2257699" cy="2455818"/>
          </a:xfrm>
          <a:prstGeom prst="line">
            <a:avLst/>
          </a:prstGeom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D62704D-4DA1-4346-92B1-2BCFEBFE6B70}"/>
              </a:ext>
            </a:extLst>
          </p:cNvPr>
          <p:cNvCxnSpPr>
            <a:cxnSpLocks/>
          </p:cNvCxnSpPr>
          <p:nvPr/>
        </p:nvCxnSpPr>
        <p:spPr>
          <a:xfrm flipH="1" flipV="1">
            <a:off x="6180907" y="1423851"/>
            <a:ext cx="2312127" cy="2455818"/>
          </a:xfrm>
          <a:prstGeom prst="line">
            <a:avLst/>
          </a:prstGeom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4432801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1916317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3277</TotalTime>
  <Words>51</Words>
  <Application>Microsoft Macintosh PowerPoint</Application>
  <PresentationFormat>Widescreen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Avenir Next</vt:lpstr>
      <vt:lpstr>Avenir Next Ultra Light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16</cp:revision>
  <dcterms:created xsi:type="dcterms:W3CDTF">2019-02-13T20:12:12Z</dcterms:created>
  <dcterms:modified xsi:type="dcterms:W3CDTF">2019-03-31T01:22:39Z</dcterms:modified>
</cp:coreProperties>
</file>