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322" r:id="rId2"/>
    <p:sldId id="256" r:id="rId3"/>
    <p:sldId id="261" r:id="rId4"/>
    <p:sldId id="262" r:id="rId5"/>
    <p:sldId id="263" r:id="rId6"/>
    <p:sldId id="266" r:id="rId7"/>
    <p:sldId id="265" r:id="rId8"/>
    <p:sldId id="267" r:id="rId9"/>
    <p:sldId id="268" r:id="rId10"/>
    <p:sldId id="264" r:id="rId11"/>
    <p:sldId id="271" r:id="rId12"/>
    <p:sldId id="270" r:id="rId13"/>
    <p:sldId id="269" r:id="rId14"/>
    <p:sldId id="274" r:id="rId15"/>
    <p:sldId id="273" r:id="rId16"/>
    <p:sldId id="272" r:id="rId17"/>
    <p:sldId id="276" r:id="rId18"/>
    <p:sldId id="275" r:id="rId19"/>
    <p:sldId id="279" r:id="rId20"/>
    <p:sldId id="278" r:id="rId21"/>
    <p:sldId id="277" r:id="rId22"/>
    <p:sldId id="281" r:id="rId23"/>
    <p:sldId id="282" r:id="rId24"/>
    <p:sldId id="280" r:id="rId25"/>
    <p:sldId id="283" r:id="rId26"/>
    <p:sldId id="284" r:id="rId27"/>
    <p:sldId id="285" r:id="rId28"/>
    <p:sldId id="286" r:id="rId29"/>
    <p:sldId id="287" r:id="rId30"/>
    <p:sldId id="258" r:id="rId31"/>
    <p:sldId id="289" r:id="rId32"/>
    <p:sldId id="290" r:id="rId33"/>
    <p:sldId id="291" r:id="rId34"/>
    <p:sldId id="292" r:id="rId35"/>
    <p:sldId id="293" r:id="rId36"/>
    <p:sldId id="294" r:id="rId37"/>
    <p:sldId id="295" r:id="rId38"/>
    <p:sldId id="288" r:id="rId39"/>
    <p:sldId id="297" r:id="rId40"/>
    <p:sldId id="320" r:id="rId41"/>
    <p:sldId id="25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259" r:id="rId62"/>
    <p:sldId id="319" r:id="rId63"/>
    <p:sldId id="321" r:id="rId64"/>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7DF3"/>
    <a:srgbClr val="942092"/>
    <a:srgbClr val="0432FF"/>
    <a:srgbClr val="00FA00"/>
    <a:srgbClr val="FF93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016"/>
    <p:restoredTop sz="94675"/>
  </p:normalViewPr>
  <p:slideViewPr>
    <p:cSldViewPr snapToGrid="0" snapToObjects="1" showGuides="1">
      <p:cViewPr>
        <p:scale>
          <a:sx n="110" d="100"/>
          <a:sy n="110" d="100"/>
        </p:scale>
        <p:origin x="1056" y="1200"/>
      </p:cViewPr>
      <p:guideLst>
        <p:guide orient="horz" pos="1800"/>
        <p:guide pos="320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5B5181-EEBD-7A42-B663-DEED156FD991}"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12311792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B5181-EEBD-7A42-B663-DEED156FD991}"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32562657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B5181-EEBD-7A42-B663-DEED156FD991}"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33271351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B5181-EEBD-7A42-B663-DEED156FD991}"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22788631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5B5181-EEBD-7A42-B663-DEED156FD991}"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16286757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5B5181-EEBD-7A42-B663-DEED156FD991}"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39755025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B5181-EEBD-7A42-B663-DEED156FD991}" type="datetimeFigureOut">
              <a:rPr lang="en-US" smtClean="0"/>
              <a:t>3/3/19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40042464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5B5181-EEBD-7A42-B663-DEED156FD991}" type="datetimeFigureOut">
              <a:rPr lang="en-US" smtClean="0"/>
              <a:t>3/3/19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1499877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B5181-EEBD-7A42-B663-DEED156FD991}" type="datetimeFigureOut">
              <a:rPr lang="en-US" smtClean="0"/>
              <a:t>3/3/19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30982732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C5B5181-EEBD-7A42-B663-DEED156FD991}"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6448227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C5B5181-EEBD-7A42-B663-DEED156FD991}"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2CEC8-2C8B-A24F-A12E-47EC1062B9DF}" type="slidenum">
              <a:rPr lang="en-US" smtClean="0"/>
              <a:t>‹#›</a:t>
            </a:fld>
            <a:endParaRPr lang="en-US"/>
          </a:p>
        </p:txBody>
      </p:sp>
    </p:spTree>
    <p:extLst>
      <p:ext uri="{BB962C8B-B14F-4D97-AF65-F5344CB8AC3E}">
        <p14:creationId xmlns:p14="http://schemas.microsoft.com/office/powerpoint/2010/main" val="34946823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C5B5181-EEBD-7A42-B663-DEED156FD991}" type="datetimeFigureOut">
              <a:rPr lang="en-US" smtClean="0"/>
              <a:t>3/3/19</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5B2CEC8-2C8B-A24F-A12E-47EC1062B9DF}" type="slidenum">
              <a:rPr lang="en-US" smtClean="0"/>
              <a:t>‹#›</a:t>
            </a:fld>
            <a:endParaRPr lang="en-US"/>
          </a:p>
        </p:txBody>
      </p:sp>
    </p:spTree>
    <p:extLst>
      <p:ext uri="{BB962C8B-B14F-4D97-AF65-F5344CB8AC3E}">
        <p14:creationId xmlns:p14="http://schemas.microsoft.com/office/powerpoint/2010/main" val="437750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sitting&#10;&#10;Description automatically generated">
            <a:extLst>
              <a:ext uri="{FF2B5EF4-FFF2-40B4-BE49-F238E27FC236}">
                <a16:creationId xmlns:a16="http://schemas.microsoft.com/office/drawing/2014/main" id="{42DA96BE-982D-C74C-ABB8-7BA72D2A47FA}"/>
              </a:ext>
            </a:extLst>
          </p:cNvPr>
          <p:cNvPicPr>
            <a:picLocks noChangeAspect="1"/>
          </p:cNvPicPr>
          <p:nvPr/>
        </p:nvPicPr>
        <p:blipFill>
          <a:blip r:embed="rId2"/>
          <a:stretch>
            <a:fillRect/>
          </a:stretch>
        </p:blipFill>
        <p:spPr>
          <a:xfrm>
            <a:off x="0" y="344"/>
            <a:ext cx="10160000" cy="5714311"/>
          </a:xfrm>
          <a:prstGeom prst="rect">
            <a:avLst/>
          </a:prstGeom>
        </p:spPr>
      </p:pic>
      <p:sp>
        <p:nvSpPr>
          <p:cNvPr id="6" name="TextBox 5">
            <a:extLst>
              <a:ext uri="{FF2B5EF4-FFF2-40B4-BE49-F238E27FC236}">
                <a16:creationId xmlns:a16="http://schemas.microsoft.com/office/drawing/2014/main" id="{7380B547-4E6B-3744-B6F8-467D763941D5}"/>
              </a:ext>
            </a:extLst>
          </p:cNvPr>
          <p:cNvSpPr txBox="1"/>
          <p:nvPr/>
        </p:nvSpPr>
        <p:spPr>
          <a:xfrm>
            <a:off x="508000" y="1545654"/>
            <a:ext cx="9144000" cy="1200329"/>
          </a:xfrm>
          <a:prstGeom prst="rect">
            <a:avLst/>
          </a:prstGeom>
          <a:noFill/>
        </p:spPr>
        <p:txBody>
          <a:bodyPr wrap="square" rtlCol="0">
            <a:spAutoFit/>
          </a:bodyPr>
          <a:lstStyle/>
          <a:p>
            <a:pPr algn="ctr"/>
            <a:r>
              <a:rPr lang="en-US" sz="3600" dirty="0">
                <a:effectLst>
                  <a:outerShdw blurRad="50800" dist="38100" dir="2700000" algn="tl" rotWithShape="0">
                    <a:prstClr val="black">
                      <a:alpha val="40000"/>
                    </a:prstClr>
                  </a:outerShdw>
                </a:effectLst>
                <a:latin typeface="LibertyD" panose="020E0603020205020301" pitchFamily="34" charset="0"/>
              </a:rPr>
              <a:t>Growing</a:t>
            </a:r>
            <a:br>
              <a:rPr lang="en-US" sz="3600" dirty="0">
                <a:effectLst>
                  <a:outerShdw blurRad="50800" dist="38100" dir="2700000" algn="tl" rotWithShape="0">
                    <a:prstClr val="black">
                      <a:alpha val="40000"/>
                    </a:prstClr>
                  </a:outerShdw>
                </a:effectLst>
                <a:latin typeface="LibertyD" panose="020E0603020205020301" pitchFamily="34" charset="0"/>
              </a:rPr>
            </a:br>
            <a:r>
              <a:rPr lang="en-US" sz="3600" dirty="0">
                <a:effectLst>
                  <a:outerShdw blurRad="50800" dist="38100" dir="2700000" algn="tl" rotWithShape="0">
                    <a:prstClr val="black">
                      <a:alpha val="40000"/>
                    </a:prstClr>
                  </a:outerShdw>
                </a:effectLst>
                <a:latin typeface="LibertyD" panose="020E0603020205020301" pitchFamily="34" charset="0"/>
              </a:rPr>
              <a:t>Up in a …</a:t>
            </a:r>
          </a:p>
        </p:txBody>
      </p:sp>
      <p:sp>
        <p:nvSpPr>
          <p:cNvPr id="7" name="TextBox 6">
            <a:extLst>
              <a:ext uri="{FF2B5EF4-FFF2-40B4-BE49-F238E27FC236}">
                <a16:creationId xmlns:a16="http://schemas.microsoft.com/office/drawing/2014/main" id="{FA73239C-78DB-944F-9BBF-CB6C3FC614B9}"/>
              </a:ext>
            </a:extLst>
          </p:cNvPr>
          <p:cNvSpPr txBox="1"/>
          <p:nvPr/>
        </p:nvSpPr>
        <p:spPr>
          <a:xfrm>
            <a:off x="716546" y="219430"/>
            <a:ext cx="2470484" cy="646331"/>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Confused</a:t>
            </a:r>
            <a:endParaRPr lang="en-US" sz="32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8" name="TextBox 7">
            <a:extLst>
              <a:ext uri="{FF2B5EF4-FFF2-40B4-BE49-F238E27FC236}">
                <a16:creationId xmlns:a16="http://schemas.microsoft.com/office/drawing/2014/main" id="{4207F949-DA8C-F546-9926-71223C3670E1}"/>
              </a:ext>
            </a:extLst>
          </p:cNvPr>
          <p:cNvSpPr txBox="1"/>
          <p:nvPr/>
        </p:nvSpPr>
        <p:spPr>
          <a:xfrm>
            <a:off x="1951788" y="1011315"/>
            <a:ext cx="2470484" cy="646331"/>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Hurtful</a:t>
            </a:r>
            <a:endParaRPr lang="en-US" sz="32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9" name="TextBox 8">
            <a:extLst>
              <a:ext uri="{FF2B5EF4-FFF2-40B4-BE49-F238E27FC236}">
                <a16:creationId xmlns:a16="http://schemas.microsoft.com/office/drawing/2014/main" id="{612208DD-B728-BA43-8AE8-90ABF4013CBF}"/>
              </a:ext>
            </a:extLst>
          </p:cNvPr>
          <p:cNvSpPr txBox="1"/>
          <p:nvPr/>
        </p:nvSpPr>
        <p:spPr>
          <a:xfrm>
            <a:off x="716548" y="1691208"/>
            <a:ext cx="2470484" cy="1200329"/>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Social Media</a:t>
            </a:r>
            <a:endParaRPr lang="en-US" sz="40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10" name="TextBox 9">
            <a:extLst>
              <a:ext uri="{FF2B5EF4-FFF2-40B4-BE49-F238E27FC236}">
                <a16:creationId xmlns:a16="http://schemas.microsoft.com/office/drawing/2014/main" id="{965FDFF8-FA7F-2C4F-9E4E-AF607CBEED88}"/>
              </a:ext>
            </a:extLst>
          </p:cNvPr>
          <p:cNvSpPr txBox="1"/>
          <p:nvPr/>
        </p:nvSpPr>
        <p:spPr>
          <a:xfrm>
            <a:off x="6972970" y="219430"/>
            <a:ext cx="2470484" cy="646331"/>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Divided</a:t>
            </a:r>
            <a:endParaRPr lang="en-US" sz="32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11" name="TextBox 10">
            <a:extLst>
              <a:ext uri="{FF2B5EF4-FFF2-40B4-BE49-F238E27FC236}">
                <a16:creationId xmlns:a16="http://schemas.microsoft.com/office/drawing/2014/main" id="{915A52A2-0139-B941-93FB-B61D0956C870}"/>
              </a:ext>
            </a:extLst>
          </p:cNvPr>
          <p:cNvSpPr txBox="1"/>
          <p:nvPr/>
        </p:nvSpPr>
        <p:spPr>
          <a:xfrm>
            <a:off x="5737728" y="1006603"/>
            <a:ext cx="2470484" cy="646331"/>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Scary</a:t>
            </a:r>
            <a:endParaRPr lang="en-US" sz="32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12" name="TextBox 11">
            <a:extLst>
              <a:ext uri="{FF2B5EF4-FFF2-40B4-BE49-F238E27FC236}">
                <a16:creationId xmlns:a16="http://schemas.microsoft.com/office/drawing/2014/main" id="{12CA0079-F293-FF48-B6DE-C552EBCA1763}"/>
              </a:ext>
            </a:extLst>
          </p:cNvPr>
          <p:cNvSpPr txBox="1"/>
          <p:nvPr/>
        </p:nvSpPr>
        <p:spPr>
          <a:xfrm>
            <a:off x="6972970" y="1968206"/>
            <a:ext cx="2470484" cy="646331"/>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latin typeface="LibertyD" panose="020E0603020205020301" pitchFamily="34" charset="0"/>
              </a:rPr>
              <a:t>Unholy</a:t>
            </a:r>
            <a:endParaRPr lang="en-US" sz="3200" b="1" dirty="0">
              <a:solidFill>
                <a:schemeClr val="bg1"/>
              </a:solidFill>
              <a:effectLst>
                <a:outerShdw blurRad="50800" dist="38100" dir="2700000" algn="tl" rotWithShape="0">
                  <a:prstClr val="black">
                    <a:alpha val="40000"/>
                  </a:prstClr>
                </a:outerShdw>
              </a:effectLst>
              <a:latin typeface="LibertyD" panose="020E0603020205020301" pitchFamily="34" charset="0"/>
            </a:endParaRPr>
          </a:p>
        </p:txBody>
      </p:sp>
      <p:sp>
        <p:nvSpPr>
          <p:cNvPr id="13" name="TextBox 12">
            <a:extLst>
              <a:ext uri="{FF2B5EF4-FFF2-40B4-BE49-F238E27FC236}">
                <a16:creationId xmlns:a16="http://schemas.microsoft.com/office/drawing/2014/main" id="{CB209108-F6BD-A041-BBB6-317E9B7FBBAB}"/>
              </a:ext>
            </a:extLst>
          </p:cNvPr>
          <p:cNvSpPr txBox="1"/>
          <p:nvPr/>
        </p:nvSpPr>
        <p:spPr>
          <a:xfrm>
            <a:off x="508000" y="2460962"/>
            <a:ext cx="9144000" cy="1200329"/>
          </a:xfrm>
          <a:prstGeom prst="rect">
            <a:avLst/>
          </a:prstGeom>
          <a:noFill/>
        </p:spPr>
        <p:txBody>
          <a:bodyPr wrap="square" rtlCol="0">
            <a:spAutoFit/>
          </a:bodyPr>
          <a:lstStyle/>
          <a:p>
            <a:pPr lvl="0" algn="ctr"/>
            <a:r>
              <a:rPr lang="en-US" sz="7200" b="1" dirty="0">
                <a:solidFill>
                  <a:prstClr val="black"/>
                </a:solidFill>
                <a:effectLst>
                  <a:outerShdw blurRad="50800" dist="38100" dir="2700000" algn="tl" rotWithShape="0">
                    <a:prstClr val="black">
                      <a:alpha val="40000"/>
                    </a:prstClr>
                  </a:outerShdw>
                </a:effectLst>
                <a:latin typeface="LibertyD" panose="020E0603020205020301" pitchFamily="34" charset="0"/>
              </a:rPr>
              <a:t>WORLD</a:t>
            </a:r>
            <a:endParaRPr lang="en-US" sz="2800" b="1" dirty="0">
              <a:solidFill>
                <a:prstClr val="black"/>
              </a:solidFill>
              <a:effectLst>
                <a:outerShdw blurRad="50800" dist="38100" dir="2700000" algn="tl" rotWithShape="0">
                  <a:prstClr val="black">
                    <a:alpha val="40000"/>
                  </a:prstClr>
                </a:outerShdw>
              </a:effectLst>
              <a:latin typeface="LibertyD" panose="020E0603020205020301" pitchFamily="34" charset="0"/>
            </a:endParaRPr>
          </a:p>
        </p:txBody>
      </p:sp>
    </p:spTree>
    <p:extLst>
      <p:ext uri="{BB962C8B-B14F-4D97-AF65-F5344CB8AC3E}">
        <p14:creationId xmlns:p14="http://schemas.microsoft.com/office/powerpoint/2010/main" val="9889147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8" name="TextBox 17">
            <a:extLst>
              <a:ext uri="{FF2B5EF4-FFF2-40B4-BE49-F238E27FC236}">
                <a16:creationId xmlns:a16="http://schemas.microsoft.com/office/drawing/2014/main" id="{7C03E48B-5135-4A4F-A70F-8335EA703586}"/>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a:t>
            </a:r>
            <a:endParaRPr lang="en-US" b="1" dirty="0">
              <a:effectLst>
                <a:outerShdw blurRad="63500" dist="38100" dir="2700000" algn="tl" rotWithShape="0">
                  <a:prstClr val="black">
                    <a:alpha val="4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173957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8" name="TextBox 17">
            <a:extLst>
              <a:ext uri="{FF2B5EF4-FFF2-40B4-BE49-F238E27FC236}">
                <a16:creationId xmlns:a16="http://schemas.microsoft.com/office/drawing/2014/main" id="{7C03E48B-5135-4A4F-A70F-8335EA703586}"/>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a:t>
            </a:r>
            <a:endParaRPr lang="en-US" b="1" dirty="0">
              <a:effectLst>
                <a:outerShdw blurRad="63500" dist="38100" dir="2700000" algn="tl" rotWithShape="0">
                  <a:prstClr val="black">
                    <a:alpha val="4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10" name="TextBox 9">
            <a:extLst>
              <a:ext uri="{FF2B5EF4-FFF2-40B4-BE49-F238E27FC236}">
                <a16:creationId xmlns:a16="http://schemas.microsoft.com/office/drawing/2014/main" id="{E5CD0010-5A6D-3744-8355-FEC592966B1E}"/>
              </a:ext>
            </a:extLst>
          </p:cNvPr>
          <p:cNvSpPr txBox="1"/>
          <p:nvPr/>
        </p:nvSpPr>
        <p:spPr>
          <a:xfrm>
            <a:off x="5080001" y="1973481"/>
            <a:ext cx="4352081"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89:14</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14 </a:t>
            </a:r>
            <a:r>
              <a:rPr lang="en-US" sz="2800" dirty="0">
                <a:solidFill>
                  <a:schemeClr val="bg1"/>
                </a:solidFill>
                <a:effectLst>
                  <a:outerShdw blurRad="50800" dist="38100" dir="2700000" algn="tl" rotWithShape="0">
                    <a:prstClr val="black">
                      <a:alpha val="40000"/>
                    </a:prstClr>
                  </a:outerShdw>
                </a:effectLst>
              </a:rPr>
              <a:t>Righteousness and justice</a:t>
            </a:r>
          </a:p>
          <a:p>
            <a:pPr marL="609600" indent="-609600"/>
            <a:r>
              <a:rPr lang="en-US" sz="2800" dirty="0">
                <a:solidFill>
                  <a:schemeClr val="bg1"/>
                </a:solidFill>
                <a:effectLst>
                  <a:outerShdw blurRad="50800" dist="38100" dir="2700000" algn="tl" rotWithShape="0">
                    <a:prstClr val="black">
                      <a:alpha val="40000"/>
                    </a:prstClr>
                  </a:outerShdw>
                </a:effectLst>
              </a:rPr>
              <a:t>are the foundation of your</a:t>
            </a:r>
          </a:p>
          <a:p>
            <a:pPr marL="609600" indent="-609600"/>
            <a:r>
              <a:rPr lang="en-US" sz="2800" dirty="0">
                <a:solidFill>
                  <a:schemeClr val="bg1"/>
                </a:solidFill>
                <a:effectLst>
                  <a:outerShdw blurRad="50800" dist="38100" dir="2700000" algn="tl" rotWithShape="0">
                    <a:prstClr val="black">
                      <a:alpha val="40000"/>
                    </a:prstClr>
                  </a:outerShdw>
                </a:effectLst>
              </a:rPr>
              <a:t>throne; steadfast love and</a:t>
            </a:r>
          </a:p>
          <a:p>
            <a:pPr marL="609600" indent="-609600"/>
            <a:r>
              <a:rPr lang="en-US" sz="2800" dirty="0">
                <a:solidFill>
                  <a:schemeClr val="bg1"/>
                </a:solidFill>
                <a:effectLst>
                  <a:outerShdw blurRad="50800" dist="38100" dir="2700000" algn="tl" rotWithShape="0">
                    <a:prstClr val="black">
                      <a:alpha val="40000"/>
                    </a:prstClr>
                  </a:outerShdw>
                </a:effectLst>
              </a:rPr>
              <a:t>faithfulness go before you. </a:t>
            </a:r>
          </a:p>
        </p:txBody>
      </p:sp>
    </p:spTree>
    <p:extLst>
      <p:ext uri="{BB962C8B-B14F-4D97-AF65-F5344CB8AC3E}">
        <p14:creationId xmlns:p14="http://schemas.microsoft.com/office/powerpoint/2010/main" val="42775789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8" name="TextBox 17">
            <a:extLst>
              <a:ext uri="{FF2B5EF4-FFF2-40B4-BE49-F238E27FC236}">
                <a16:creationId xmlns:a16="http://schemas.microsoft.com/office/drawing/2014/main" id="{7C03E48B-5135-4A4F-A70F-8335EA703586}"/>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11" name="TextBox 10">
            <a:extLst>
              <a:ext uri="{FF2B5EF4-FFF2-40B4-BE49-F238E27FC236}">
                <a16:creationId xmlns:a16="http://schemas.microsoft.com/office/drawing/2014/main" id="{DEAF40DB-5266-614F-985F-F6467570A1F1}"/>
              </a:ext>
            </a:extLst>
          </p:cNvPr>
          <p:cNvSpPr txBox="1"/>
          <p:nvPr/>
        </p:nvSpPr>
        <p:spPr>
          <a:xfrm>
            <a:off x="5080001" y="1973481"/>
            <a:ext cx="4352081"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89:14</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14 </a:t>
            </a:r>
            <a:r>
              <a:rPr lang="en-US" sz="2800" dirty="0">
                <a:solidFill>
                  <a:schemeClr val="bg1"/>
                </a:solidFill>
                <a:effectLst>
                  <a:outerShdw blurRad="50800" dist="38100" dir="2700000" algn="tl" rotWithShape="0">
                    <a:prstClr val="black">
                      <a:alpha val="40000"/>
                    </a:prstClr>
                  </a:outerShdw>
                </a:effectLst>
              </a:rPr>
              <a:t>Righteousness and justice</a:t>
            </a:r>
          </a:p>
          <a:p>
            <a:pPr marL="609600" indent="-609600"/>
            <a:r>
              <a:rPr lang="en-US" sz="2800" dirty="0">
                <a:solidFill>
                  <a:schemeClr val="bg1"/>
                </a:solidFill>
                <a:effectLst>
                  <a:outerShdw blurRad="50800" dist="38100" dir="2700000" algn="tl" rotWithShape="0">
                    <a:prstClr val="black">
                      <a:alpha val="40000"/>
                    </a:prstClr>
                  </a:outerShdw>
                </a:effectLst>
              </a:rPr>
              <a:t>are the foundation of your</a:t>
            </a:r>
          </a:p>
          <a:p>
            <a:pPr marL="609600" indent="-609600"/>
            <a:r>
              <a:rPr lang="en-US" sz="2800" dirty="0">
                <a:solidFill>
                  <a:schemeClr val="bg1"/>
                </a:solidFill>
                <a:effectLst>
                  <a:outerShdw blurRad="50800" dist="38100" dir="2700000" algn="tl" rotWithShape="0">
                    <a:prstClr val="black">
                      <a:alpha val="40000"/>
                    </a:prstClr>
                  </a:outerShdw>
                </a:effectLst>
              </a:rPr>
              <a:t>throne; steadfast love and</a:t>
            </a:r>
          </a:p>
          <a:p>
            <a:pPr marL="609600" indent="-609600"/>
            <a:r>
              <a:rPr lang="en-US" sz="2800" dirty="0">
                <a:solidFill>
                  <a:schemeClr val="bg1"/>
                </a:solidFill>
                <a:effectLst>
                  <a:outerShdw blurRad="50800" dist="38100" dir="2700000" algn="tl" rotWithShape="0">
                    <a:prstClr val="black">
                      <a:alpha val="40000"/>
                    </a:prstClr>
                  </a:outerShdw>
                </a:effectLst>
              </a:rPr>
              <a:t>faithfulness go before you. </a:t>
            </a:r>
          </a:p>
        </p:txBody>
      </p:sp>
    </p:spTree>
    <p:extLst>
      <p:ext uri="{BB962C8B-B14F-4D97-AF65-F5344CB8AC3E}">
        <p14:creationId xmlns:p14="http://schemas.microsoft.com/office/powerpoint/2010/main" val="9249337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a:t>
            </a:r>
            <a:endParaRPr lang="en-US" b="1" dirty="0">
              <a:effectLst>
                <a:outerShdw blurRad="63500" dist="38100" dir="2700000" algn="tl" rotWithShape="0">
                  <a:prstClr val="black">
                    <a:alpha val="5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Tree>
    <p:extLst>
      <p:ext uri="{BB962C8B-B14F-4D97-AF65-F5344CB8AC3E}">
        <p14:creationId xmlns:p14="http://schemas.microsoft.com/office/powerpoint/2010/main" val="15776567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a:t>
            </a:r>
            <a:endParaRPr lang="en-US" b="1" dirty="0">
              <a:effectLst>
                <a:outerShdw blurRad="63500" dist="38100" dir="2700000" algn="tl" rotWithShape="0">
                  <a:prstClr val="black">
                    <a:alpha val="5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1" name="TextBox 10">
            <a:extLst>
              <a:ext uri="{FF2B5EF4-FFF2-40B4-BE49-F238E27FC236}">
                <a16:creationId xmlns:a16="http://schemas.microsoft.com/office/drawing/2014/main" id="{5548DEF4-36AA-304B-BFB8-D21B32EEB9DA}"/>
              </a:ext>
            </a:extLst>
          </p:cNvPr>
          <p:cNvSpPr txBox="1"/>
          <p:nvPr/>
        </p:nvSpPr>
        <p:spPr>
          <a:xfrm>
            <a:off x="5080001" y="2642177"/>
            <a:ext cx="4352081" cy="1846659"/>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James 4:12</a:t>
            </a:r>
            <a:endParaRPr lang="en-US" sz="3000" dirty="0">
              <a:solidFill>
                <a:schemeClr val="bg1"/>
              </a:solidFill>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12 </a:t>
            </a:r>
            <a:r>
              <a:rPr lang="en-US" sz="2800" dirty="0">
                <a:solidFill>
                  <a:schemeClr val="bg1"/>
                </a:solidFill>
                <a:effectLst>
                  <a:outerShdw blurRad="50800" dist="38100" dir="2700000" algn="tl" rotWithShape="0">
                    <a:prstClr val="black">
                      <a:alpha val="40000"/>
                    </a:prstClr>
                  </a:outerShdw>
                </a:effectLst>
              </a:rPr>
              <a:t>There is only one lawgiver and judge, he who is able to save and to destroy.</a:t>
            </a:r>
          </a:p>
        </p:txBody>
      </p:sp>
    </p:spTree>
    <p:extLst>
      <p:ext uri="{BB962C8B-B14F-4D97-AF65-F5344CB8AC3E}">
        <p14:creationId xmlns:p14="http://schemas.microsoft.com/office/powerpoint/2010/main" val="37305943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1" name="TextBox 10">
            <a:extLst>
              <a:ext uri="{FF2B5EF4-FFF2-40B4-BE49-F238E27FC236}">
                <a16:creationId xmlns:a16="http://schemas.microsoft.com/office/drawing/2014/main" id="{4F098DDE-7C13-184E-9D28-95248D9192E2}"/>
              </a:ext>
            </a:extLst>
          </p:cNvPr>
          <p:cNvSpPr txBox="1"/>
          <p:nvPr/>
        </p:nvSpPr>
        <p:spPr>
          <a:xfrm>
            <a:off x="5080001" y="2642177"/>
            <a:ext cx="4352081" cy="1846659"/>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James 4:12</a:t>
            </a:r>
            <a:endParaRPr lang="en-US" sz="3000" dirty="0">
              <a:solidFill>
                <a:schemeClr val="bg1"/>
              </a:solidFill>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12 </a:t>
            </a:r>
            <a:r>
              <a:rPr lang="en-US" sz="2800" dirty="0">
                <a:solidFill>
                  <a:schemeClr val="bg1"/>
                </a:solidFill>
                <a:effectLst>
                  <a:outerShdw blurRad="50800" dist="38100" dir="2700000" algn="tl" rotWithShape="0">
                    <a:prstClr val="black">
                      <a:alpha val="40000"/>
                    </a:prstClr>
                  </a:outerShdw>
                </a:effectLst>
              </a:rPr>
              <a:t>There is only one lawgiver and judge, he who is able to save and to destroy.</a:t>
            </a:r>
          </a:p>
        </p:txBody>
      </p:sp>
    </p:spTree>
    <p:extLst>
      <p:ext uri="{BB962C8B-B14F-4D97-AF65-F5344CB8AC3E}">
        <p14:creationId xmlns:p14="http://schemas.microsoft.com/office/powerpoint/2010/main" val="9532579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7" name="TextBox 26">
            <a:extLst>
              <a:ext uri="{FF2B5EF4-FFF2-40B4-BE49-F238E27FC236}">
                <a16:creationId xmlns:a16="http://schemas.microsoft.com/office/drawing/2014/main" id="{9B5D027E-89DC-8E47-89A2-33370D6D39E5}"/>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Tree>
    <p:extLst>
      <p:ext uri="{BB962C8B-B14F-4D97-AF65-F5344CB8AC3E}">
        <p14:creationId xmlns:p14="http://schemas.microsoft.com/office/powerpoint/2010/main" val="20343943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2" name="TextBox 11">
            <a:extLst>
              <a:ext uri="{FF2B5EF4-FFF2-40B4-BE49-F238E27FC236}">
                <a16:creationId xmlns:a16="http://schemas.microsoft.com/office/drawing/2014/main" id="{B5C93282-AEEE-0547-A9B4-79789C8DBB38}"/>
              </a:ext>
            </a:extLst>
          </p:cNvPr>
          <p:cNvSpPr txBox="1"/>
          <p:nvPr/>
        </p:nvSpPr>
        <p:spPr>
          <a:xfrm>
            <a:off x="739494" y="3285052"/>
            <a:ext cx="8681013"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Romans 10:2-3</a:t>
            </a:r>
            <a:endParaRPr lang="en-US" sz="2800" dirty="0">
              <a:solidFill>
                <a:schemeClr val="bg1"/>
              </a:solidFill>
              <a:effectLst>
                <a:outerShdw blurRad="50800" dist="38100" dir="2700000" algn="tl" rotWithShape="0">
                  <a:prstClr val="black">
                    <a:alpha val="40000"/>
                  </a:prstClr>
                </a:outerShdw>
              </a:effectLst>
            </a:endParaRPr>
          </a:p>
          <a:p>
            <a:r>
              <a:rPr lang="en-US" sz="2800" b="1" baseline="30000" dirty="0">
                <a:solidFill>
                  <a:schemeClr val="bg1"/>
                </a:solidFill>
                <a:effectLst>
                  <a:outerShdw blurRad="50800" dist="38100" dir="2700000" algn="tl" rotWithShape="0">
                    <a:prstClr val="black">
                      <a:alpha val="40000"/>
                    </a:prstClr>
                  </a:outerShdw>
                </a:effectLst>
              </a:rPr>
              <a:t>2 </a:t>
            </a:r>
            <a:r>
              <a:rPr lang="en-US" sz="2800" dirty="0">
                <a:solidFill>
                  <a:schemeClr val="bg1"/>
                </a:solidFill>
                <a:effectLst>
                  <a:outerShdw blurRad="50800" dist="38100" dir="2700000" algn="tl" rotWithShape="0">
                    <a:prstClr val="black">
                      <a:alpha val="40000"/>
                    </a:prstClr>
                  </a:outerShdw>
                </a:effectLst>
              </a:rPr>
              <a:t>For I bear them witness that they have a zeal for God, but not according to knowledge. </a:t>
            </a:r>
            <a:r>
              <a:rPr lang="en-US" sz="2800" b="1" baseline="30000" dirty="0">
                <a:solidFill>
                  <a:schemeClr val="bg1"/>
                </a:solidFill>
                <a:effectLst>
                  <a:outerShdw blurRad="50800" dist="38100" dir="2700000" algn="tl" rotWithShape="0">
                    <a:prstClr val="black">
                      <a:alpha val="40000"/>
                    </a:prstClr>
                  </a:outerShdw>
                </a:effectLst>
              </a:rPr>
              <a:t>3 </a:t>
            </a:r>
            <a:r>
              <a:rPr lang="en-US" sz="2800" dirty="0">
                <a:solidFill>
                  <a:schemeClr val="bg1"/>
                </a:solidFill>
                <a:effectLst>
                  <a:outerShdw blurRad="50800" dist="38100" dir="2700000" algn="tl" rotWithShape="0">
                    <a:prstClr val="black">
                      <a:alpha val="40000"/>
                    </a:prstClr>
                  </a:outerShdw>
                </a:effectLst>
              </a:rPr>
              <a:t>For, being ignorant of the righteousness of God, and seeking to establish their own, they did not submit to God’s righteousness. </a:t>
            </a:r>
          </a:p>
        </p:txBody>
      </p:sp>
      <p:sp>
        <p:nvSpPr>
          <p:cNvPr id="13" name="TextBox 12">
            <a:extLst>
              <a:ext uri="{FF2B5EF4-FFF2-40B4-BE49-F238E27FC236}">
                <a16:creationId xmlns:a16="http://schemas.microsoft.com/office/drawing/2014/main" id="{3F7BFE3D-C27A-6D45-B9F0-CAEBA3001632}"/>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Tree>
    <p:extLst>
      <p:ext uri="{BB962C8B-B14F-4D97-AF65-F5344CB8AC3E}">
        <p14:creationId xmlns:p14="http://schemas.microsoft.com/office/powerpoint/2010/main" val="28388294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7" name="TextBox 26">
            <a:extLst>
              <a:ext uri="{FF2B5EF4-FFF2-40B4-BE49-F238E27FC236}">
                <a16:creationId xmlns:a16="http://schemas.microsoft.com/office/drawing/2014/main" id="{90A2D248-21E8-F14D-BE3B-BD0ECC300EE3}"/>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8" name="TextBox 27">
            <a:extLst>
              <a:ext uri="{FF2B5EF4-FFF2-40B4-BE49-F238E27FC236}">
                <a16:creationId xmlns:a16="http://schemas.microsoft.com/office/drawing/2014/main" id="{BDF61B1E-A2AC-544E-BD47-3A6A95DB1EA9}"/>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1525995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4" name="TextBox 13">
            <a:extLst>
              <a:ext uri="{FF2B5EF4-FFF2-40B4-BE49-F238E27FC236}">
                <a16:creationId xmlns:a16="http://schemas.microsoft.com/office/drawing/2014/main" id="{A7FABAC1-CB25-4342-977E-70AB460464BE}"/>
              </a:ext>
            </a:extLst>
          </p:cNvPr>
          <p:cNvSpPr txBox="1"/>
          <p:nvPr/>
        </p:nvSpPr>
        <p:spPr>
          <a:xfrm>
            <a:off x="739494" y="3962400"/>
            <a:ext cx="8681013" cy="984885"/>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68:20</a:t>
            </a:r>
            <a:endParaRPr lang="en-US" sz="2800" dirty="0">
              <a:solidFill>
                <a:schemeClr val="bg1"/>
              </a:solidFill>
              <a:effectLst>
                <a:outerShdw blurRad="50800" dist="38100" dir="2700000" algn="tl" rotWithShape="0">
                  <a:prstClr val="black">
                    <a:alpha val="40000"/>
                  </a:prstClr>
                </a:outerShdw>
              </a:effectLst>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20 </a:t>
            </a:r>
            <a:r>
              <a:rPr lang="en-US" sz="2800" dirty="0">
                <a:solidFill>
                  <a:schemeClr val="bg1"/>
                </a:solidFill>
                <a:effectLst>
                  <a:outerShdw blurRad="50800" dist="38100" dir="2700000" algn="tl" rotWithShape="0">
                    <a:prstClr val="black">
                      <a:alpha val="40000"/>
                    </a:prstClr>
                  </a:outerShdw>
                </a:effectLst>
              </a:rPr>
              <a:t>Our God is a God of salvation…</a:t>
            </a:r>
          </a:p>
        </p:txBody>
      </p:sp>
      <p:sp>
        <p:nvSpPr>
          <p:cNvPr id="15" name="TextBox 14">
            <a:extLst>
              <a:ext uri="{FF2B5EF4-FFF2-40B4-BE49-F238E27FC236}">
                <a16:creationId xmlns:a16="http://schemas.microsoft.com/office/drawing/2014/main" id="{2C2BF3A6-2350-B142-8850-6E09FC373F69}"/>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17" name="TextBox 16">
            <a:extLst>
              <a:ext uri="{FF2B5EF4-FFF2-40B4-BE49-F238E27FC236}">
                <a16:creationId xmlns:a16="http://schemas.microsoft.com/office/drawing/2014/main" id="{B3C02C7C-328B-D945-9A2A-B0C38BAE8329}"/>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4874233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A1F41B6-38F0-8448-AC4C-F1AFD5421647}"/>
              </a:ext>
            </a:extLst>
          </p:cNvPr>
          <p:cNvPicPr>
            <a:picLocks noChangeAspect="1"/>
          </p:cNvPicPr>
          <p:nvPr/>
        </p:nvPicPr>
        <p:blipFill rotWithShape="1">
          <a:blip r:embed="rId2"/>
          <a:srcRect l="10011"/>
          <a:stretch/>
        </p:blipFill>
        <p:spPr>
          <a:xfrm>
            <a:off x="0" y="0"/>
            <a:ext cx="10160000" cy="5715000"/>
          </a:xfrm>
          <a:prstGeom prst="rect">
            <a:avLst/>
          </a:prstGeom>
        </p:spPr>
      </p:pic>
      <p:sp>
        <p:nvSpPr>
          <p:cNvPr id="25" name="TextBox 24">
            <a:extLst>
              <a:ext uri="{FF2B5EF4-FFF2-40B4-BE49-F238E27FC236}">
                <a16:creationId xmlns:a16="http://schemas.microsoft.com/office/drawing/2014/main" id="{A6A4B347-D7AC-AC41-A60E-FEA05CB878A3}"/>
              </a:ext>
            </a:extLst>
          </p:cNvPr>
          <p:cNvSpPr txBox="1"/>
          <p:nvPr/>
        </p:nvSpPr>
        <p:spPr>
          <a:xfrm>
            <a:off x="508000" y="208345"/>
            <a:ext cx="9144000" cy="830997"/>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Century Gothic" panose="020B0502020202020204" pitchFamily="34" charset="0"/>
              </a:rPr>
              <a:t>The Search for</a:t>
            </a:r>
          </a:p>
        </p:txBody>
      </p:sp>
      <p:sp>
        <p:nvSpPr>
          <p:cNvPr id="26" name="TextBox 25">
            <a:extLst>
              <a:ext uri="{FF2B5EF4-FFF2-40B4-BE49-F238E27FC236}">
                <a16:creationId xmlns:a16="http://schemas.microsoft.com/office/drawing/2014/main" id="{ADB61F3C-A893-5647-966D-82B01ABC19E2}"/>
              </a:ext>
            </a:extLst>
          </p:cNvPr>
          <p:cNvSpPr txBox="1"/>
          <p:nvPr/>
        </p:nvSpPr>
        <p:spPr>
          <a:xfrm>
            <a:off x="508000" y="623842"/>
            <a:ext cx="9144000" cy="2015936"/>
          </a:xfrm>
          <a:prstGeom prst="rect">
            <a:avLst/>
          </a:prstGeom>
          <a:noFill/>
        </p:spPr>
        <p:txBody>
          <a:bodyPr wrap="square" rtlCol="0">
            <a:spAutoFit/>
          </a:bodyPr>
          <a:lstStyle/>
          <a:p>
            <a:pPr algn="ctr"/>
            <a:r>
              <a:rPr lang="en-US" sz="12500" dirty="0">
                <a:solidFill>
                  <a:schemeClr val="bg1"/>
                </a:solidFill>
                <a:effectLst>
                  <a:outerShdw blurRad="50800" dist="38100" dir="2700000" algn="tl" rotWithShape="0">
                    <a:prstClr val="black">
                      <a:alpha val="40000"/>
                    </a:prstClr>
                  </a:outerShdw>
                </a:effectLst>
                <a:latin typeface="LibertyD" panose="020E0603020205020301" pitchFamily="34" charset="0"/>
              </a:rPr>
              <a:t>STABILITY</a:t>
            </a:r>
          </a:p>
        </p:txBody>
      </p:sp>
      <p:sp>
        <p:nvSpPr>
          <p:cNvPr id="27" name="TextBox 26">
            <a:extLst>
              <a:ext uri="{FF2B5EF4-FFF2-40B4-BE49-F238E27FC236}">
                <a16:creationId xmlns:a16="http://schemas.microsoft.com/office/drawing/2014/main" id="{36BC7623-408A-8D42-84F6-4305773C48B6}"/>
              </a:ext>
            </a:extLst>
          </p:cNvPr>
          <p:cNvSpPr txBox="1"/>
          <p:nvPr/>
        </p:nvSpPr>
        <p:spPr>
          <a:xfrm>
            <a:off x="508000" y="2195781"/>
            <a:ext cx="9144000" cy="1323439"/>
          </a:xfrm>
          <a:prstGeom prst="rect">
            <a:avLst/>
          </a:prstGeom>
          <a:noFill/>
        </p:spPr>
        <p:txBody>
          <a:bodyPr wrap="square" rtlCol="0">
            <a:spAutoFit/>
          </a:bodyPr>
          <a:lstStyle/>
          <a:p>
            <a:pPr algn="ctr"/>
            <a:r>
              <a:rPr lang="en-US" sz="7800" dirty="0">
                <a:solidFill>
                  <a:schemeClr val="bg1"/>
                </a:solidFill>
                <a:effectLst>
                  <a:outerShdw blurRad="50800" dist="38100" dir="2700000" algn="tl" rotWithShape="0">
                    <a:prstClr val="black">
                      <a:alpha val="40000"/>
                    </a:prstClr>
                  </a:outerShdw>
                </a:effectLst>
                <a:latin typeface="Century Gothic" panose="020B0502020202020204" pitchFamily="34" charset="0"/>
              </a:rPr>
              <a:t>in Unstable Times</a:t>
            </a:r>
          </a:p>
        </p:txBody>
      </p:sp>
    </p:spTree>
    <p:extLst>
      <p:ext uri="{BB962C8B-B14F-4D97-AF65-F5344CB8AC3E}">
        <p14:creationId xmlns:p14="http://schemas.microsoft.com/office/powerpoint/2010/main" val="3109536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strVal val="#ppt_w*0.70"/>
                                          </p:val>
                                        </p:tav>
                                        <p:tav tm="100000">
                                          <p:val>
                                            <p:strVal val="#ppt_w"/>
                                          </p:val>
                                        </p:tav>
                                      </p:tavLst>
                                    </p:anim>
                                    <p:anim calcmode="lin" valueType="num">
                                      <p:cBhvr>
                                        <p:cTn id="8" dur="3000" fill="hold"/>
                                        <p:tgtEl>
                                          <p:spTgt spid="25"/>
                                        </p:tgtEl>
                                        <p:attrNameLst>
                                          <p:attrName>ppt_h</p:attrName>
                                        </p:attrNameLst>
                                      </p:cBhvr>
                                      <p:tavLst>
                                        <p:tav tm="0">
                                          <p:val>
                                            <p:strVal val="#ppt_h"/>
                                          </p:val>
                                        </p:tav>
                                        <p:tav tm="100000">
                                          <p:val>
                                            <p:strVal val="#ppt_h"/>
                                          </p:val>
                                        </p:tav>
                                      </p:tavLst>
                                    </p:anim>
                                    <p:animEffect transition="in" filter="fade">
                                      <p:cBhvr>
                                        <p:cTn id="9" dur="3000"/>
                                        <p:tgtEl>
                                          <p:spTgt spid="25"/>
                                        </p:tgtEl>
                                      </p:cBhvr>
                                    </p:animEffect>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0"/>
                                        <p:tgtEl>
                                          <p:spTgt spid="26"/>
                                        </p:tgtEl>
                                      </p:cBhvr>
                                    </p:animEffect>
                                    <p:anim calcmode="lin" valueType="num">
                                      <p:cBhvr>
                                        <p:cTn id="14" dur="5000" fill="hold"/>
                                        <p:tgtEl>
                                          <p:spTgt spid="26"/>
                                        </p:tgtEl>
                                        <p:attrNameLst>
                                          <p:attrName>ppt_x</p:attrName>
                                        </p:attrNameLst>
                                      </p:cBhvr>
                                      <p:tavLst>
                                        <p:tav tm="0">
                                          <p:val>
                                            <p:strVal val="#ppt_x"/>
                                          </p:val>
                                        </p:tav>
                                        <p:tav tm="100000">
                                          <p:val>
                                            <p:strVal val="#ppt_x"/>
                                          </p:val>
                                        </p:tav>
                                      </p:tavLst>
                                    </p:anim>
                                    <p:anim calcmode="lin" valueType="num">
                                      <p:cBhvr>
                                        <p:cTn id="15" dur="5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55"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3000" fill="hold"/>
                                        <p:tgtEl>
                                          <p:spTgt spid="27"/>
                                        </p:tgtEl>
                                        <p:attrNameLst>
                                          <p:attrName>ppt_w</p:attrName>
                                        </p:attrNameLst>
                                      </p:cBhvr>
                                      <p:tavLst>
                                        <p:tav tm="0">
                                          <p:val>
                                            <p:strVal val="#ppt_w*0.70"/>
                                          </p:val>
                                        </p:tav>
                                        <p:tav tm="100000">
                                          <p:val>
                                            <p:strVal val="#ppt_w"/>
                                          </p:val>
                                        </p:tav>
                                      </p:tavLst>
                                    </p:anim>
                                    <p:anim calcmode="lin" valueType="num">
                                      <p:cBhvr>
                                        <p:cTn id="20" dur="3000" fill="hold"/>
                                        <p:tgtEl>
                                          <p:spTgt spid="27"/>
                                        </p:tgtEl>
                                        <p:attrNameLst>
                                          <p:attrName>ppt_h</p:attrName>
                                        </p:attrNameLst>
                                      </p:cBhvr>
                                      <p:tavLst>
                                        <p:tav tm="0">
                                          <p:val>
                                            <p:strVal val="#ppt_h"/>
                                          </p:val>
                                        </p:tav>
                                        <p:tav tm="100000">
                                          <p:val>
                                            <p:strVal val="#ppt_h"/>
                                          </p:val>
                                        </p:tav>
                                      </p:tavLst>
                                    </p:anim>
                                    <p:animEffect transition="in" filter="fade">
                                      <p:cBhvr>
                                        <p:cTn id="21"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4" name="TextBox 13">
            <a:extLst>
              <a:ext uri="{FF2B5EF4-FFF2-40B4-BE49-F238E27FC236}">
                <a16:creationId xmlns:a16="http://schemas.microsoft.com/office/drawing/2014/main" id="{611CABD1-CFB8-BF4C-AF61-DF0EC0A214DB}"/>
              </a:ext>
            </a:extLst>
          </p:cNvPr>
          <p:cNvSpPr txBox="1"/>
          <p:nvPr/>
        </p:nvSpPr>
        <p:spPr>
          <a:xfrm>
            <a:off x="739494" y="3962400"/>
            <a:ext cx="8681013" cy="984885"/>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68:20</a:t>
            </a:r>
            <a:endParaRPr lang="en-US" sz="2800" dirty="0">
              <a:solidFill>
                <a:schemeClr val="bg1"/>
              </a:solidFill>
              <a:effectLst>
                <a:outerShdw blurRad="50800" dist="38100" dir="2700000" algn="tl" rotWithShape="0">
                  <a:prstClr val="black">
                    <a:alpha val="40000"/>
                  </a:prstClr>
                </a:outerShdw>
              </a:effectLst>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20 </a:t>
            </a:r>
            <a:r>
              <a:rPr lang="en-US" sz="2800" dirty="0">
                <a:solidFill>
                  <a:schemeClr val="bg1"/>
                </a:solidFill>
                <a:effectLst>
                  <a:outerShdw blurRad="50800" dist="38100" dir="2700000" algn="tl" rotWithShape="0">
                    <a:prstClr val="black">
                      <a:alpha val="40000"/>
                    </a:prstClr>
                  </a:outerShdw>
                </a:effectLst>
              </a:rPr>
              <a:t>Our God is a God of salvation…</a:t>
            </a:r>
          </a:p>
        </p:txBody>
      </p:sp>
      <p:sp>
        <p:nvSpPr>
          <p:cNvPr id="15" name="TextBox 14">
            <a:extLst>
              <a:ext uri="{FF2B5EF4-FFF2-40B4-BE49-F238E27FC236}">
                <a16:creationId xmlns:a16="http://schemas.microsoft.com/office/drawing/2014/main" id="{AC25D8CD-D3B1-6442-A98A-26A4EFC5E26F}"/>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Tree>
    <p:extLst>
      <p:ext uri="{BB962C8B-B14F-4D97-AF65-F5344CB8AC3E}">
        <p14:creationId xmlns:p14="http://schemas.microsoft.com/office/powerpoint/2010/main" val="9023546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7" name="TextBox 26">
            <a:extLst>
              <a:ext uri="{FF2B5EF4-FFF2-40B4-BE49-F238E27FC236}">
                <a16:creationId xmlns:a16="http://schemas.microsoft.com/office/drawing/2014/main" id="{7105E735-B8E8-234E-B15F-11454C303C1A}"/>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8" name="TextBox 27">
            <a:extLst>
              <a:ext uri="{FF2B5EF4-FFF2-40B4-BE49-F238E27FC236}">
                <a16:creationId xmlns:a16="http://schemas.microsoft.com/office/drawing/2014/main" id="{368E5431-2C4E-254E-B755-FDBE8CF1A792}"/>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29833818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7" name="TextBox 16">
            <a:extLst>
              <a:ext uri="{FF2B5EF4-FFF2-40B4-BE49-F238E27FC236}">
                <a16:creationId xmlns:a16="http://schemas.microsoft.com/office/drawing/2014/main" id="{84CDDC45-F8C7-DA41-B8B5-FEC42FFBDA10}"/>
              </a:ext>
            </a:extLst>
          </p:cNvPr>
          <p:cNvSpPr txBox="1"/>
          <p:nvPr/>
        </p:nvSpPr>
        <p:spPr>
          <a:xfrm>
            <a:off x="693194" y="2333316"/>
            <a:ext cx="4519481"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Proverbs 3:5-8</a:t>
            </a:r>
            <a:endParaRPr lang="en-US" sz="2800"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5 </a:t>
            </a:r>
            <a:r>
              <a:rPr lang="en-US" sz="2800" dirty="0">
                <a:solidFill>
                  <a:schemeClr val="bg1"/>
                </a:solidFill>
                <a:effectLst>
                  <a:outerShdw blurRad="50800" dist="38100" dir="2700000" algn="tl" rotWithShape="0">
                    <a:prstClr val="black">
                      <a:alpha val="40000"/>
                    </a:prstClr>
                  </a:outerShdw>
                </a:effectLst>
              </a:rPr>
              <a:t>Trust in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with all your heart, and do not lean on your own understanding. </a:t>
            </a:r>
            <a:r>
              <a:rPr lang="en-US" sz="2800" b="1" baseline="30000" dirty="0">
                <a:solidFill>
                  <a:schemeClr val="bg1"/>
                </a:solidFill>
                <a:effectLst>
                  <a:outerShdw blurRad="50800" dist="38100" dir="2700000" algn="tl" rotWithShape="0">
                    <a:prstClr val="black">
                      <a:alpha val="40000"/>
                    </a:prstClr>
                  </a:outerShdw>
                </a:effectLst>
              </a:rPr>
              <a:t>6 </a:t>
            </a:r>
            <a:r>
              <a:rPr lang="en-US" sz="2800" dirty="0">
                <a:solidFill>
                  <a:schemeClr val="bg1"/>
                </a:solidFill>
                <a:effectLst>
                  <a:outerShdw blurRad="50800" dist="38100" dir="2700000" algn="tl" rotWithShape="0">
                    <a:prstClr val="black">
                      <a:alpha val="40000"/>
                    </a:prstClr>
                  </a:outerShdw>
                </a:effectLst>
              </a:rPr>
              <a:t>In all your ways acknowledge him, and he will make straight your paths.</a:t>
            </a:r>
          </a:p>
        </p:txBody>
      </p:sp>
      <p:sp>
        <p:nvSpPr>
          <p:cNvPr id="18" name="TextBox 17">
            <a:extLst>
              <a:ext uri="{FF2B5EF4-FFF2-40B4-BE49-F238E27FC236}">
                <a16:creationId xmlns:a16="http://schemas.microsoft.com/office/drawing/2014/main" id="{7877B284-98E0-8340-BE07-E550C1E1CC55}"/>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3" name="TextBox 22">
            <a:extLst>
              <a:ext uri="{FF2B5EF4-FFF2-40B4-BE49-F238E27FC236}">
                <a16:creationId xmlns:a16="http://schemas.microsoft.com/office/drawing/2014/main" id="{DF9B6040-5EEA-194F-BC1C-217F78CE1FE4}"/>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7949979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7" name="TextBox 16">
            <a:extLst>
              <a:ext uri="{FF2B5EF4-FFF2-40B4-BE49-F238E27FC236}">
                <a16:creationId xmlns:a16="http://schemas.microsoft.com/office/drawing/2014/main" id="{84CDDC45-F8C7-DA41-B8B5-FEC42FFBDA10}"/>
              </a:ext>
            </a:extLst>
          </p:cNvPr>
          <p:cNvSpPr txBox="1"/>
          <p:nvPr/>
        </p:nvSpPr>
        <p:spPr>
          <a:xfrm>
            <a:off x="693194" y="2333316"/>
            <a:ext cx="4514129"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Proverbs 3:5-8</a:t>
            </a:r>
            <a:endParaRPr lang="en-US" sz="2800"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7 </a:t>
            </a:r>
            <a:r>
              <a:rPr lang="en-US" sz="2800" dirty="0">
                <a:solidFill>
                  <a:schemeClr val="bg1"/>
                </a:solidFill>
                <a:effectLst>
                  <a:outerShdw blurRad="50800" dist="38100" dir="2700000" algn="tl" rotWithShape="0">
                    <a:prstClr val="black">
                      <a:alpha val="40000"/>
                    </a:prstClr>
                  </a:outerShdw>
                </a:effectLst>
              </a:rPr>
              <a:t>Be not wise in your own</a:t>
            </a:r>
          </a:p>
          <a:p>
            <a:pPr marL="609600" indent="-609600"/>
            <a:r>
              <a:rPr lang="en-US" sz="2800" dirty="0">
                <a:solidFill>
                  <a:schemeClr val="bg1"/>
                </a:solidFill>
                <a:effectLst>
                  <a:outerShdw blurRad="50800" dist="38100" dir="2700000" algn="tl" rotWithShape="0">
                    <a:prstClr val="black">
                      <a:alpha val="40000"/>
                    </a:prstClr>
                  </a:outerShdw>
                </a:effectLst>
              </a:rPr>
              <a:t>eyes; fear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and turn</a:t>
            </a:r>
          </a:p>
          <a:p>
            <a:pPr marL="609600" indent="-609600"/>
            <a:r>
              <a:rPr lang="en-US" sz="2800" dirty="0">
                <a:solidFill>
                  <a:schemeClr val="bg1"/>
                </a:solidFill>
                <a:effectLst>
                  <a:outerShdw blurRad="50800" dist="38100" dir="2700000" algn="tl" rotWithShape="0">
                    <a:prstClr val="black">
                      <a:alpha val="40000"/>
                    </a:prstClr>
                  </a:outerShdw>
                </a:effectLst>
              </a:rPr>
              <a:t>away from evil. </a:t>
            </a:r>
            <a:r>
              <a:rPr lang="en-US" sz="2800" b="1" baseline="30000" dirty="0">
                <a:solidFill>
                  <a:schemeClr val="bg1"/>
                </a:solidFill>
                <a:effectLst>
                  <a:outerShdw blurRad="50800" dist="38100" dir="2700000" algn="tl" rotWithShape="0">
                    <a:prstClr val="black">
                      <a:alpha val="40000"/>
                    </a:prstClr>
                  </a:outerShdw>
                </a:effectLst>
              </a:rPr>
              <a:t>8 </a:t>
            </a:r>
            <a:r>
              <a:rPr lang="en-US" sz="2800" dirty="0">
                <a:solidFill>
                  <a:schemeClr val="bg1"/>
                </a:solidFill>
                <a:effectLst>
                  <a:outerShdw blurRad="50800" dist="38100" dir="2700000" algn="tl" rotWithShape="0">
                    <a:prstClr val="black">
                      <a:alpha val="40000"/>
                    </a:prstClr>
                  </a:outerShdw>
                </a:effectLst>
              </a:rPr>
              <a:t>It will be</a:t>
            </a:r>
          </a:p>
          <a:p>
            <a:pPr marL="609600" indent="-609600"/>
            <a:r>
              <a:rPr lang="en-US" sz="2800" dirty="0">
                <a:solidFill>
                  <a:schemeClr val="bg1"/>
                </a:solidFill>
                <a:effectLst>
                  <a:outerShdw blurRad="50800" dist="38100" dir="2700000" algn="tl" rotWithShape="0">
                    <a:prstClr val="black">
                      <a:alpha val="40000"/>
                    </a:prstClr>
                  </a:outerShdw>
                </a:effectLst>
              </a:rPr>
              <a:t>healing to your flesh </a:t>
            </a:r>
          </a:p>
          <a:p>
            <a:pPr marL="609600" indent="-609600"/>
            <a:r>
              <a:rPr lang="en-US" sz="2800" dirty="0">
                <a:solidFill>
                  <a:schemeClr val="bg1"/>
                </a:solidFill>
                <a:effectLst>
                  <a:outerShdw blurRad="50800" dist="38100" dir="2700000" algn="tl" rotWithShape="0">
                    <a:prstClr val="black">
                      <a:alpha val="40000"/>
                    </a:prstClr>
                  </a:outerShdw>
                </a:effectLst>
              </a:rPr>
              <a:t>and refreshment to your</a:t>
            </a:r>
          </a:p>
          <a:p>
            <a:pPr marL="609600" indent="-609600"/>
            <a:r>
              <a:rPr lang="en-US" sz="2800" dirty="0">
                <a:solidFill>
                  <a:schemeClr val="bg1"/>
                </a:solidFill>
                <a:effectLst>
                  <a:outerShdw blurRad="50800" dist="38100" dir="2700000" algn="tl" rotWithShape="0">
                    <a:prstClr val="black">
                      <a:alpha val="40000"/>
                    </a:prstClr>
                  </a:outerShdw>
                </a:effectLst>
              </a:rPr>
              <a:t>bones. </a:t>
            </a:r>
          </a:p>
        </p:txBody>
      </p:sp>
      <p:sp>
        <p:nvSpPr>
          <p:cNvPr id="18" name="TextBox 17">
            <a:extLst>
              <a:ext uri="{FF2B5EF4-FFF2-40B4-BE49-F238E27FC236}">
                <a16:creationId xmlns:a16="http://schemas.microsoft.com/office/drawing/2014/main" id="{A67F1673-504B-A845-9589-9EC83CB01C61}"/>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3" name="TextBox 22">
            <a:extLst>
              <a:ext uri="{FF2B5EF4-FFF2-40B4-BE49-F238E27FC236}">
                <a16:creationId xmlns:a16="http://schemas.microsoft.com/office/drawing/2014/main" id="{24D1D0B6-1BF1-7048-A233-5E92963B282F}"/>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15356515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7" name="TextBox 26">
            <a:extLst>
              <a:ext uri="{FF2B5EF4-FFF2-40B4-BE49-F238E27FC236}">
                <a16:creationId xmlns:a16="http://schemas.microsoft.com/office/drawing/2014/main" id="{2C572DEA-6A73-FB41-868C-D32EB93EF37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8" name="TextBox 27">
            <a:extLst>
              <a:ext uri="{FF2B5EF4-FFF2-40B4-BE49-F238E27FC236}">
                <a16:creationId xmlns:a16="http://schemas.microsoft.com/office/drawing/2014/main" id="{47536474-F559-894C-A51F-7F28F58196C7}"/>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42840198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8" name="TextBox 17">
            <a:extLst>
              <a:ext uri="{FF2B5EF4-FFF2-40B4-BE49-F238E27FC236}">
                <a16:creationId xmlns:a16="http://schemas.microsoft.com/office/drawing/2014/main" id="{141CCD6A-95CA-DA4B-9065-7EC9680D1827}"/>
              </a:ext>
            </a:extLst>
          </p:cNvPr>
          <p:cNvSpPr txBox="1"/>
          <p:nvPr/>
        </p:nvSpPr>
        <p:spPr>
          <a:xfrm>
            <a:off x="693194" y="2333316"/>
            <a:ext cx="4514129"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111:10</a:t>
            </a:r>
            <a:endParaRPr lang="en-US" sz="2800"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10 </a:t>
            </a:r>
            <a:r>
              <a:rPr lang="en-US" sz="2800" dirty="0">
                <a:solidFill>
                  <a:schemeClr val="bg1"/>
                </a:solidFill>
                <a:effectLst>
                  <a:outerShdw blurRad="50800" dist="38100" dir="2700000" algn="tl" rotWithShape="0">
                    <a:prstClr val="black">
                      <a:alpha val="40000"/>
                    </a:prstClr>
                  </a:outerShdw>
                </a:effectLst>
              </a:rPr>
              <a:t>The fear of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is the</a:t>
            </a:r>
          </a:p>
          <a:p>
            <a:pPr marL="609600" indent="-609600"/>
            <a:r>
              <a:rPr lang="en-US" sz="2800" dirty="0">
                <a:solidFill>
                  <a:schemeClr val="bg1"/>
                </a:solidFill>
                <a:effectLst>
                  <a:outerShdw blurRad="50800" dist="38100" dir="2700000" algn="tl" rotWithShape="0">
                    <a:prstClr val="black">
                      <a:alpha val="40000"/>
                    </a:prstClr>
                  </a:outerShdw>
                </a:effectLst>
              </a:rPr>
              <a:t>beginning of wisdom; all</a:t>
            </a:r>
          </a:p>
          <a:p>
            <a:pPr marL="609600" indent="-609600"/>
            <a:r>
              <a:rPr lang="en-US" sz="2800" dirty="0">
                <a:solidFill>
                  <a:schemeClr val="bg1"/>
                </a:solidFill>
                <a:effectLst>
                  <a:outerShdw blurRad="50800" dist="38100" dir="2700000" algn="tl" rotWithShape="0">
                    <a:prstClr val="black">
                      <a:alpha val="40000"/>
                    </a:prstClr>
                  </a:outerShdw>
                </a:effectLst>
              </a:rPr>
              <a:t>those who practice it have a</a:t>
            </a:r>
          </a:p>
          <a:p>
            <a:pPr marL="609600" indent="-609600"/>
            <a:r>
              <a:rPr lang="en-US" sz="2800" dirty="0">
                <a:solidFill>
                  <a:schemeClr val="bg1"/>
                </a:solidFill>
                <a:effectLst>
                  <a:outerShdw blurRad="50800" dist="38100" dir="2700000" algn="tl" rotWithShape="0">
                    <a:prstClr val="black">
                      <a:alpha val="40000"/>
                    </a:prstClr>
                  </a:outerShdw>
                </a:effectLst>
              </a:rPr>
              <a:t>good understanding.</a:t>
            </a:r>
          </a:p>
        </p:txBody>
      </p:sp>
      <p:sp>
        <p:nvSpPr>
          <p:cNvPr id="24" name="TextBox 23">
            <a:extLst>
              <a:ext uri="{FF2B5EF4-FFF2-40B4-BE49-F238E27FC236}">
                <a16:creationId xmlns:a16="http://schemas.microsoft.com/office/drawing/2014/main" id="{484EDBE2-9B7B-1E46-A7F7-D187948947A7}"/>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8DC08D28-61D5-6B40-8D7E-493E6968383E}"/>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12782579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8" name="TextBox 17">
            <a:extLst>
              <a:ext uri="{FF2B5EF4-FFF2-40B4-BE49-F238E27FC236}">
                <a16:creationId xmlns:a16="http://schemas.microsoft.com/office/drawing/2014/main" id="{141CCD6A-95CA-DA4B-9065-7EC9680D1827}"/>
              </a:ext>
            </a:extLst>
          </p:cNvPr>
          <p:cNvSpPr txBox="1"/>
          <p:nvPr/>
        </p:nvSpPr>
        <p:spPr>
          <a:xfrm>
            <a:off x="693194" y="2333316"/>
            <a:ext cx="4514129"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Ecclesiastes 12:13-14</a:t>
            </a:r>
            <a:endParaRPr lang="en-US" sz="2800"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13 </a:t>
            </a:r>
            <a:r>
              <a:rPr lang="en-US" sz="2800" dirty="0">
                <a:solidFill>
                  <a:schemeClr val="bg1"/>
                </a:solidFill>
                <a:effectLst>
                  <a:outerShdw blurRad="50800" dist="38100" dir="2700000" algn="tl" rotWithShape="0">
                    <a:prstClr val="black">
                      <a:alpha val="40000"/>
                    </a:prstClr>
                  </a:outerShdw>
                </a:effectLst>
              </a:rPr>
              <a:t>The end of the matter; all has been heard. Fear God and keep his commandments, for this is the whole duty of man.</a:t>
            </a:r>
          </a:p>
        </p:txBody>
      </p:sp>
      <p:sp>
        <p:nvSpPr>
          <p:cNvPr id="24" name="TextBox 23">
            <a:extLst>
              <a:ext uri="{FF2B5EF4-FFF2-40B4-BE49-F238E27FC236}">
                <a16:creationId xmlns:a16="http://schemas.microsoft.com/office/drawing/2014/main" id="{23BE67CA-58ED-3241-81FC-761D696EDFA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767AA14B-319F-D745-B81D-B47D9171F35F}"/>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7323185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18" name="TextBox 17">
            <a:extLst>
              <a:ext uri="{FF2B5EF4-FFF2-40B4-BE49-F238E27FC236}">
                <a16:creationId xmlns:a16="http://schemas.microsoft.com/office/drawing/2014/main" id="{141CCD6A-95CA-DA4B-9065-7EC9680D1827}"/>
              </a:ext>
            </a:extLst>
          </p:cNvPr>
          <p:cNvSpPr txBox="1"/>
          <p:nvPr/>
        </p:nvSpPr>
        <p:spPr>
          <a:xfrm>
            <a:off x="693194" y="2333316"/>
            <a:ext cx="4514129"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Ecclesiastes 12:13-14</a:t>
            </a:r>
            <a:endParaRPr lang="en-US" sz="2800"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14 </a:t>
            </a:r>
            <a:r>
              <a:rPr lang="en-US" sz="2800" dirty="0">
                <a:solidFill>
                  <a:schemeClr val="bg1"/>
                </a:solidFill>
                <a:effectLst>
                  <a:outerShdw blurRad="50800" dist="38100" dir="2700000" algn="tl" rotWithShape="0">
                    <a:prstClr val="black">
                      <a:alpha val="40000"/>
                    </a:prstClr>
                  </a:outerShdw>
                </a:effectLst>
              </a:rPr>
              <a:t>For God will bring every deed into judgment, with every secret thing, whether good or evil. </a:t>
            </a: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296327984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1440162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19" name="TextBox 18">
            <a:extLst>
              <a:ext uri="{FF2B5EF4-FFF2-40B4-BE49-F238E27FC236}">
                <a16:creationId xmlns:a16="http://schemas.microsoft.com/office/drawing/2014/main" id="{C1C156C7-A7EB-FC4D-8BAE-2B2822129F42}"/>
              </a:ext>
            </a:extLst>
          </p:cNvPr>
          <p:cNvSpPr txBox="1"/>
          <p:nvPr/>
        </p:nvSpPr>
        <p:spPr>
          <a:xfrm>
            <a:off x="843882" y="1372319"/>
            <a:ext cx="2986050" cy="769441"/>
          </a:xfrm>
          <a:prstGeom prst="rect">
            <a:avLst/>
          </a:prstGeom>
          <a:noFill/>
        </p:spPr>
        <p:txBody>
          <a:bodyPr wrap="square" rtlCol="0">
            <a:spAutoFit/>
          </a:bodyPr>
          <a:lstStyle/>
          <a:p>
            <a:r>
              <a:rPr lang="en-US" sz="4400" b="1" dirty="0">
                <a:solidFill>
                  <a:schemeClr val="bg1"/>
                </a:solidFill>
                <a:effectLst>
                  <a:outerShdw blurRad="63500" dist="38100" dir="2700000" algn="tl" rotWithShape="0">
                    <a:prstClr val="black"/>
                  </a:outerShdw>
                </a:effectLst>
              </a:rPr>
              <a:t>STABILITY</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16910443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13;&#10;&#13;&#10;Description automatically generated">
            <a:extLst>
              <a:ext uri="{FF2B5EF4-FFF2-40B4-BE49-F238E27FC236}">
                <a16:creationId xmlns:a16="http://schemas.microsoft.com/office/drawing/2014/main" id="{A69E6DEF-4FE9-C446-B240-7E208F79D54B}"/>
              </a:ext>
            </a:extLst>
          </p:cNvPr>
          <p:cNvPicPr>
            <a:picLocks noChangeAspect="1"/>
          </p:cNvPicPr>
          <p:nvPr/>
        </p:nvPicPr>
        <p:blipFill>
          <a:blip r:embed="rId2"/>
          <a:stretch>
            <a:fillRect/>
          </a:stretch>
        </p:blipFill>
        <p:spPr>
          <a:xfrm rot="21369676">
            <a:off x="797203" y="266777"/>
            <a:ext cx="4445000" cy="2959100"/>
          </a:xfrm>
          <a:prstGeom prst="rect">
            <a:avLst/>
          </a:prstGeom>
        </p:spPr>
      </p:pic>
      <p:pic>
        <p:nvPicPr>
          <p:cNvPr id="5" name="Picture 4" descr="A picture containing indoor&#13;&#10;&#13;&#10;Description automatically generated">
            <a:extLst>
              <a:ext uri="{FF2B5EF4-FFF2-40B4-BE49-F238E27FC236}">
                <a16:creationId xmlns:a16="http://schemas.microsoft.com/office/drawing/2014/main" id="{E1ADB9B4-83E2-FA45-8B68-B9878D5A7B34}"/>
              </a:ext>
            </a:extLst>
          </p:cNvPr>
          <p:cNvPicPr>
            <a:picLocks noChangeAspect="1"/>
          </p:cNvPicPr>
          <p:nvPr/>
        </p:nvPicPr>
        <p:blipFill>
          <a:blip r:embed="rId3"/>
          <a:stretch>
            <a:fillRect/>
          </a:stretch>
        </p:blipFill>
        <p:spPr>
          <a:xfrm rot="231320">
            <a:off x="5288341" y="2861836"/>
            <a:ext cx="4120593" cy="2575371"/>
          </a:xfrm>
          <a:prstGeom prst="rect">
            <a:avLst/>
          </a:prstGeom>
        </p:spPr>
      </p:pic>
      <p:pic>
        <p:nvPicPr>
          <p:cNvPr id="7" name="Picture 6" descr="A wedding cake&#13;&#10;&#13;&#10;Description automatically generated">
            <a:extLst>
              <a:ext uri="{FF2B5EF4-FFF2-40B4-BE49-F238E27FC236}">
                <a16:creationId xmlns:a16="http://schemas.microsoft.com/office/drawing/2014/main" id="{FDC5D2A3-D87B-524B-B3CB-DCD75509D5BE}"/>
              </a:ext>
            </a:extLst>
          </p:cNvPr>
          <p:cNvPicPr>
            <a:picLocks noChangeAspect="1"/>
          </p:cNvPicPr>
          <p:nvPr/>
        </p:nvPicPr>
        <p:blipFill>
          <a:blip r:embed="rId4"/>
          <a:stretch>
            <a:fillRect/>
          </a:stretch>
        </p:blipFill>
        <p:spPr>
          <a:xfrm>
            <a:off x="6306917" y="144906"/>
            <a:ext cx="2593906" cy="3458541"/>
          </a:xfrm>
          <a:prstGeom prst="rect">
            <a:avLst/>
          </a:prstGeom>
        </p:spPr>
      </p:pic>
      <p:pic>
        <p:nvPicPr>
          <p:cNvPr id="9" name="Picture 8" descr="A dining room table&#13;&#10;&#13;&#10;Description automatically generated">
            <a:extLst>
              <a:ext uri="{FF2B5EF4-FFF2-40B4-BE49-F238E27FC236}">
                <a16:creationId xmlns:a16="http://schemas.microsoft.com/office/drawing/2014/main" id="{F070952D-40FF-D04C-855F-0DE1A40AEED2}"/>
              </a:ext>
            </a:extLst>
          </p:cNvPr>
          <p:cNvPicPr>
            <a:picLocks noChangeAspect="1"/>
          </p:cNvPicPr>
          <p:nvPr/>
        </p:nvPicPr>
        <p:blipFill>
          <a:blip r:embed="rId5"/>
          <a:stretch>
            <a:fillRect/>
          </a:stretch>
        </p:blipFill>
        <p:spPr>
          <a:xfrm>
            <a:off x="1112690" y="1799242"/>
            <a:ext cx="3608408" cy="3608408"/>
          </a:xfrm>
          <a:prstGeom prst="rect">
            <a:avLst/>
          </a:prstGeom>
        </p:spPr>
      </p:pic>
    </p:spTree>
    <p:extLst>
      <p:ext uri="{BB962C8B-B14F-4D97-AF65-F5344CB8AC3E}">
        <p14:creationId xmlns:p14="http://schemas.microsoft.com/office/powerpoint/2010/main" val="3780419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13631387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
        <p:nvSpPr>
          <p:cNvPr id="6" name="TextBox 5">
            <a:extLst>
              <a:ext uri="{FF2B5EF4-FFF2-40B4-BE49-F238E27FC236}">
                <a16:creationId xmlns:a16="http://schemas.microsoft.com/office/drawing/2014/main" id="{DEBA13A4-A01D-4A42-AB60-E0EEC414625E}"/>
              </a:ext>
            </a:extLst>
          </p:cNvPr>
          <p:cNvSpPr txBox="1"/>
          <p:nvPr/>
        </p:nvSpPr>
        <p:spPr>
          <a:xfrm>
            <a:off x="4167532" y="188962"/>
            <a:ext cx="5334000" cy="529375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Deuteronomy 6:10-15</a:t>
            </a:r>
            <a:endParaRPr lang="en-US" sz="3000" dirty="0">
              <a:solidFill>
                <a:schemeClr val="bg1"/>
              </a:solidFill>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10 </a:t>
            </a:r>
            <a:r>
              <a:rPr lang="en-US" sz="2800" dirty="0">
                <a:solidFill>
                  <a:schemeClr val="bg1"/>
                </a:solidFill>
                <a:effectLst>
                  <a:outerShdw blurRad="50800" dist="38100" dir="2700000" algn="tl" rotWithShape="0">
                    <a:prstClr val="black">
                      <a:alpha val="40000"/>
                    </a:prstClr>
                  </a:outerShdw>
                </a:effectLst>
              </a:rPr>
              <a:t>“And when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your God brings you into the land that he swore to your fathers, to Abraham, to Isaac, and to Jacob, to give you—with great and good cities that you did not build, </a:t>
            </a:r>
            <a:r>
              <a:rPr lang="en-US" sz="2800" b="1" baseline="30000" dirty="0">
                <a:solidFill>
                  <a:schemeClr val="bg1"/>
                </a:solidFill>
                <a:effectLst>
                  <a:outerShdw blurRad="50800" dist="38100" dir="2700000" algn="tl" rotWithShape="0">
                    <a:prstClr val="black">
                      <a:alpha val="40000"/>
                    </a:prstClr>
                  </a:outerShdw>
                </a:effectLst>
              </a:rPr>
              <a:t>11 </a:t>
            </a:r>
            <a:r>
              <a:rPr lang="en-US" sz="2800" dirty="0">
                <a:solidFill>
                  <a:schemeClr val="bg1"/>
                </a:solidFill>
                <a:effectLst>
                  <a:outerShdw blurRad="50800" dist="38100" dir="2700000" algn="tl" rotWithShape="0">
                    <a:prstClr val="black">
                      <a:alpha val="40000"/>
                    </a:prstClr>
                  </a:outerShdw>
                </a:effectLst>
              </a:rPr>
              <a:t>and houses full of all good things that you did not fill, and cisterns that you did not dig, and vineyards and olive trees that you did not plant—and when you eat and are full,</a:t>
            </a:r>
          </a:p>
        </p:txBody>
      </p:sp>
    </p:spTree>
    <p:extLst>
      <p:ext uri="{BB962C8B-B14F-4D97-AF65-F5344CB8AC3E}">
        <p14:creationId xmlns:p14="http://schemas.microsoft.com/office/powerpoint/2010/main" val="270281311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
        <p:nvSpPr>
          <p:cNvPr id="6" name="TextBox 5">
            <a:extLst>
              <a:ext uri="{FF2B5EF4-FFF2-40B4-BE49-F238E27FC236}">
                <a16:creationId xmlns:a16="http://schemas.microsoft.com/office/drawing/2014/main" id="{DEBA13A4-A01D-4A42-AB60-E0EEC414625E}"/>
              </a:ext>
            </a:extLst>
          </p:cNvPr>
          <p:cNvSpPr txBox="1"/>
          <p:nvPr/>
        </p:nvSpPr>
        <p:spPr>
          <a:xfrm>
            <a:off x="4167532" y="188962"/>
            <a:ext cx="5334000" cy="529375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Deuteronomy 6:10-15</a:t>
            </a:r>
            <a:endParaRPr lang="en-US" sz="3000" dirty="0">
              <a:solidFill>
                <a:schemeClr val="bg1"/>
              </a:solidFill>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12 </a:t>
            </a:r>
            <a:r>
              <a:rPr lang="en-US" sz="2800" dirty="0">
                <a:solidFill>
                  <a:schemeClr val="bg1"/>
                </a:solidFill>
                <a:effectLst>
                  <a:outerShdw blurRad="50800" dist="38100" dir="2700000" algn="tl" rotWithShape="0">
                    <a:prstClr val="black">
                      <a:alpha val="40000"/>
                    </a:prstClr>
                  </a:outerShdw>
                </a:effectLst>
              </a:rPr>
              <a:t>then take care lest you forget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who brought you out of the land of Egypt, out of the house of slavery. </a:t>
            </a:r>
            <a:r>
              <a:rPr lang="en-US" sz="2800" b="1" baseline="30000" dirty="0">
                <a:solidFill>
                  <a:schemeClr val="bg1"/>
                </a:solidFill>
                <a:effectLst>
                  <a:outerShdw blurRad="50800" dist="38100" dir="2700000" algn="tl" rotWithShape="0">
                    <a:prstClr val="black">
                      <a:alpha val="40000"/>
                    </a:prstClr>
                  </a:outerShdw>
                </a:effectLst>
              </a:rPr>
              <a:t>13 </a:t>
            </a:r>
            <a:r>
              <a:rPr lang="en-US" sz="2800" dirty="0">
                <a:solidFill>
                  <a:schemeClr val="bg1"/>
                </a:solidFill>
                <a:effectLst>
                  <a:outerShdw blurRad="50800" dist="38100" dir="2700000" algn="tl" rotWithShape="0">
                    <a:prstClr val="black">
                      <a:alpha val="40000"/>
                    </a:prstClr>
                  </a:outerShdw>
                </a:effectLst>
              </a:rPr>
              <a:t>It is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your God you shall fear. Him you shall serve and by his name you shall swear. </a:t>
            </a:r>
            <a:r>
              <a:rPr lang="en-US" sz="2800" b="1" baseline="30000" dirty="0">
                <a:solidFill>
                  <a:schemeClr val="bg1"/>
                </a:solidFill>
                <a:effectLst>
                  <a:outerShdw blurRad="50800" dist="38100" dir="2700000" algn="tl" rotWithShape="0">
                    <a:prstClr val="black">
                      <a:alpha val="40000"/>
                    </a:prstClr>
                  </a:outerShdw>
                </a:effectLst>
              </a:rPr>
              <a:t>14 </a:t>
            </a:r>
            <a:r>
              <a:rPr lang="en-US" sz="2800" dirty="0">
                <a:solidFill>
                  <a:schemeClr val="bg1"/>
                </a:solidFill>
                <a:effectLst>
                  <a:outerShdw blurRad="50800" dist="38100" dir="2700000" algn="tl" rotWithShape="0">
                    <a:prstClr val="black">
                      <a:alpha val="40000"/>
                    </a:prstClr>
                  </a:outerShdw>
                </a:effectLst>
              </a:rPr>
              <a:t>You shall not go after other gods, the gods of the peoples who are around you— </a:t>
            </a:r>
            <a:r>
              <a:rPr lang="en-US" sz="2800" b="1" baseline="30000" dirty="0">
                <a:solidFill>
                  <a:schemeClr val="bg1"/>
                </a:solidFill>
                <a:effectLst>
                  <a:outerShdw blurRad="50800" dist="38100" dir="2700000" algn="tl" rotWithShape="0">
                    <a:prstClr val="black">
                      <a:alpha val="40000"/>
                    </a:prstClr>
                  </a:outerShdw>
                </a:effectLst>
              </a:rPr>
              <a:t>15 </a:t>
            </a:r>
            <a:r>
              <a:rPr lang="en-US" sz="2800" dirty="0">
                <a:solidFill>
                  <a:schemeClr val="bg1"/>
                </a:solidFill>
                <a:effectLst>
                  <a:outerShdw blurRad="50800" dist="38100" dir="2700000" algn="tl" rotWithShape="0">
                    <a:prstClr val="black">
                      <a:alpha val="40000"/>
                    </a:prstClr>
                  </a:outerShdw>
                </a:effectLst>
              </a:rPr>
              <a:t>for the </a:t>
            </a:r>
            <a:r>
              <a:rPr lang="en-US" sz="2800" cap="small" dirty="0">
                <a:solidFill>
                  <a:schemeClr val="bg1"/>
                </a:solidFill>
                <a:effectLst>
                  <a:outerShdw blurRad="50800" dist="38100" dir="2700000" algn="tl" rotWithShape="0">
                    <a:prstClr val="black">
                      <a:alpha val="40000"/>
                    </a:prstClr>
                  </a:outerShdw>
                </a:effectLst>
              </a:rPr>
              <a:t>Lord</a:t>
            </a:r>
            <a:r>
              <a:rPr lang="en-US" sz="2800" dirty="0">
                <a:solidFill>
                  <a:schemeClr val="bg1"/>
                </a:solidFill>
                <a:effectLst>
                  <a:outerShdw blurRad="50800" dist="38100" dir="2700000" algn="tl" rotWithShape="0">
                    <a:prstClr val="black">
                      <a:alpha val="40000"/>
                    </a:prstClr>
                  </a:outerShdw>
                </a:effectLst>
              </a:rPr>
              <a:t> your God in your midst is a jealous God…”</a:t>
            </a:r>
          </a:p>
        </p:txBody>
      </p:sp>
    </p:spTree>
    <p:extLst>
      <p:ext uri="{BB962C8B-B14F-4D97-AF65-F5344CB8AC3E}">
        <p14:creationId xmlns:p14="http://schemas.microsoft.com/office/powerpoint/2010/main" val="42434019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Tree>
    <p:extLst>
      <p:ext uri="{BB962C8B-B14F-4D97-AF65-F5344CB8AC3E}">
        <p14:creationId xmlns:p14="http://schemas.microsoft.com/office/powerpoint/2010/main" val="30692960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
        <p:nvSpPr>
          <p:cNvPr id="6" name="TextBox 5">
            <a:extLst>
              <a:ext uri="{FF2B5EF4-FFF2-40B4-BE49-F238E27FC236}">
                <a16:creationId xmlns:a16="http://schemas.microsoft.com/office/drawing/2014/main" id="{DEBA13A4-A01D-4A42-AB60-E0EEC414625E}"/>
              </a:ext>
            </a:extLst>
          </p:cNvPr>
          <p:cNvSpPr txBox="1"/>
          <p:nvPr/>
        </p:nvSpPr>
        <p:spPr>
          <a:xfrm>
            <a:off x="4167532" y="188962"/>
            <a:ext cx="5334000" cy="4431983"/>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50:17-21</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17 </a:t>
            </a:r>
            <a:r>
              <a:rPr lang="en-US" sz="2800" dirty="0">
                <a:solidFill>
                  <a:schemeClr val="bg1"/>
                </a:solidFill>
                <a:effectLst>
                  <a:outerShdw blurRad="50800" dist="38100" dir="2700000" algn="tl" rotWithShape="0">
                    <a:prstClr val="black">
                      <a:alpha val="40000"/>
                    </a:prstClr>
                  </a:outerShdw>
                </a:effectLst>
              </a:rPr>
              <a:t>For you hate discipline, and you</a:t>
            </a:r>
          </a:p>
          <a:p>
            <a:pPr marL="609600" indent="-609600"/>
            <a:r>
              <a:rPr lang="en-US" sz="2800" dirty="0">
                <a:solidFill>
                  <a:schemeClr val="bg1"/>
                </a:solidFill>
                <a:effectLst>
                  <a:outerShdw blurRad="50800" dist="38100" dir="2700000" algn="tl" rotWithShape="0">
                    <a:prstClr val="black">
                      <a:alpha val="40000"/>
                    </a:prstClr>
                  </a:outerShdw>
                </a:effectLst>
              </a:rPr>
              <a:t>cast my words behind you. </a:t>
            </a:r>
            <a:r>
              <a:rPr lang="en-US" sz="2800" b="1" baseline="30000" dirty="0">
                <a:solidFill>
                  <a:schemeClr val="bg1"/>
                </a:solidFill>
                <a:effectLst>
                  <a:outerShdw blurRad="50800" dist="38100" dir="2700000" algn="tl" rotWithShape="0">
                    <a:prstClr val="black">
                      <a:alpha val="40000"/>
                    </a:prstClr>
                  </a:outerShdw>
                </a:effectLst>
              </a:rPr>
              <a:t>18 </a:t>
            </a:r>
            <a:r>
              <a:rPr lang="en-US" sz="2800" dirty="0">
                <a:solidFill>
                  <a:schemeClr val="bg1"/>
                </a:solidFill>
                <a:effectLst>
                  <a:outerShdw blurRad="50800" dist="38100" dir="2700000" algn="tl" rotWithShape="0">
                    <a:prstClr val="black">
                      <a:alpha val="40000"/>
                    </a:prstClr>
                  </a:outerShdw>
                </a:effectLst>
              </a:rPr>
              <a:t>If you</a:t>
            </a:r>
          </a:p>
          <a:p>
            <a:pPr marL="609600" indent="-609600"/>
            <a:r>
              <a:rPr lang="en-US" sz="2800" dirty="0">
                <a:solidFill>
                  <a:schemeClr val="bg1"/>
                </a:solidFill>
                <a:effectLst>
                  <a:outerShdw blurRad="50800" dist="38100" dir="2700000" algn="tl" rotWithShape="0">
                    <a:prstClr val="black">
                      <a:alpha val="40000"/>
                    </a:prstClr>
                  </a:outerShdw>
                </a:effectLst>
              </a:rPr>
              <a:t>see a thief, you are pleased with</a:t>
            </a:r>
          </a:p>
          <a:p>
            <a:pPr marL="609600" indent="-609600"/>
            <a:r>
              <a:rPr lang="en-US" sz="2800" dirty="0">
                <a:solidFill>
                  <a:schemeClr val="bg1"/>
                </a:solidFill>
                <a:effectLst>
                  <a:outerShdw blurRad="50800" dist="38100" dir="2700000" algn="tl" rotWithShape="0">
                    <a:prstClr val="black">
                      <a:alpha val="40000"/>
                    </a:prstClr>
                  </a:outerShdw>
                </a:effectLst>
              </a:rPr>
              <a:t>him, and you keep company with</a:t>
            </a:r>
          </a:p>
          <a:p>
            <a:pPr marL="609600" indent="-609600"/>
            <a:r>
              <a:rPr lang="en-US" sz="2800" dirty="0">
                <a:solidFill>
                  <a:schemeClr val="bg1"/>
                </a:solidFill>
                <a:effectLst>
                  <a:outerShdw blurRad="50800" dist="38100" dir="2700000" algn="tl" rotWithShape="0">
                    <a:prstClr val="black">
                      <a:alpha val="40000"/>
                    </a:prstClr>
                  </a:outerShdw>
                </a:effectLst>
              </a:rPr>
              <a:t>adulterers. </a:t>
            </a:r>
            <a:r>
              <a:rPr lang="en-US" sz="2800" b="1" baseline="30000" dirty="0">
                <a:solidFill>
                  <a:schemeClr val="bg1"/>
                </a:solidFill>
                <a:effectLst>
                  <a:outerShdw blurRad="50800" dist="38100" dir="2700000" algn="tl" rotWithShape="0">
                    <a:prstClr val="black">
                      <a:alpha val="40000"/>
                    </a:prstClr>
                  </a:outerShdw>
                </a:effectLst>
              </a:rPr>
              <a:t>19 </a:t>
            </a:r>
            <a:r>
              <a:rPr lang="en-US" sz="2800" dirty="0">
                <a:solidFill>
                  <a:schemeClr val="bg1"/>
                </a:solidFill>
                <a:effectLst>
                  <a:outerShdw blurRad="50800" dist="38100" dir="2700000" algn="tl" rotWithShape="0">
                    <a:prstClr val="black">
                      <a:alpha val="40000"/>
                    </a:prstClr>
                  </a:outerShdw>
                </a:effectLst>
              </a:rPr>
              <a:t>You give your mouth</a:t>
            </a:r>
          </a:p>
          <a:p>
            <a:pPr marL="609600" indent="-609600"/>
            <a:r>
              <a:rPr lang="en-US" sz="2800" dirty="0">
                <a:solidFill>
                  <a:schemeClr val="bg1"/>
                </a:solidFill>
                <a:effectLst>
                  <a:outerShdw blurRad="50800" dist="38100" dir="2700000" algn="tl" rotWithShape="0">
                    <a:prstClr val="black">
                      <a:alpha val="40000"/>
                    </a:prstClr>
                  </a:outerShdw>
                </a:effectLst>
              </a:rPr>
              <a:t>free rein for evil, and your tongue</a:t>
            </a:r>
          </a:p>
          <a:p>
            <a:pPr marL="609600" indent="-609600"/>
            <a:r>
              <a:rPr lang="en-US" sz="2800" dirty="0">
                <a:solidFill>
                  <a:schemeClr val="bg1"/>
                </a:solidFill>
                <a:effectLst>
                  <a:outerShdw blurRad="50800" dist="38100" dir="2700000" algn="tl" rotWithShape="0">
                    <a:prstClr val="black">
                      <a:alpha val="40000"/>
                    </a:prstClr>
                  </a:outerShdw>
                </a:effectLst>
              </a:rPr>
              <a:t>frames deceit. </a:t>
            </a:r>
            <a:r>
              <a:rPr lang="en-US" sz="2800" b="1" baseline="30000" dirty="0">
                <a:solidFill>
                  <a:schemeClr val="bg1"/>
                </a:solidFill>
                <a:effectLst>
                  <a:outerShdw blurRad="50800" dist="38100" dir="2700000" algn="tl" rotWithShape="0">
                    <a:prstClr val="black">
                      <a:alpha val="40000"/>
                    </a:prstClr>
                  </a:outerShdw>
                </a:effectLst>
              </a:rPr>
              <a:t>20 </a:t>
            </a:r>
            <a:r>
              <a:rPr lang="en-US" sz="2800" dirty="0">
                <a:solidFill>
                  <a:schemeClr val="bg1"/>
                </a:solidFill>
                <a:effectLst>
                  <a:outerShdw blurRad="50800" dist="38100" dir="2700000" algn="tl" rotWithShape="0">
                    <a:prstClr val="black">
                      <a:alpha val="40000"/>
                    </a:prstClr>
                  </a:outerShdw>
                </a:effectLst>
              </a:rPr>
              <a:t>You sit and speak</a:t>
            </a:r>
          </a:p>
          <a:p>
            <a:pPr marL="609600" indent="-609600"/>
            <a:r>
              <a:rPr lang="en-US" sz="2800" dirty="0">
                <a:solidFill>
                  <a:schemeClr val="bg1"/>
                </a:solidFill>
                <a:effectLst>
                  <a:outerShdw blurRad="50800" dist="38100" dir="2700000" algn="tl" rotWithShape="0">
                    <a:prstClr val="black">
                      <a:alpha val="40000"/>
                    </a:prstClr>
                  </a:outerShdw>
                </a:effectLst>
              </a:rPr>
              <a:t>against your brother; you slander</a:t>
            </a:r>
          </a:p>
          <a:p>
            <a:pPr marL="609600" indent="-609600"/>
            <a:r>
              <a:rPr lang="en-US" sz="2800" dirty="0">
                <a:solidFill>
                  <a:schemeClr val="bg1"/>
                </a:solidFill>
                <a:effectLst>
                  <a:outerShdw blurRad="50800" dist="38100" dir="2700000" algn="tl" rotWithShape="0">
                    <a:prstClr val="black">
                      <a:alpha val="40000"/>
                    </a:prstClr>
                  </a:outerShdw>
                </a:effectLst>
              </a:rPr>
              <a:t>your own mother’s son.</a:t>
            </a:r>
          </a:p>
        </p:txBody>
      </p:sp>
    </p:spTree>
    <p:extLst>
      <p:ext uri="{BB962C8B-B14F-4D97-AF65-F5344CB8AC3E}">
        <p14:creationId xmlns:p14="http://schemas.microsoft.com/office/powerpoint/2010/main" val="275284868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
        <p:nvSpPr>
          <p:cNvPr id="6" name="TextBox 5">
            <a:extLst>
              <a:ext uri="{FF2B5EF4-FFF2-40B4-BE49-F238E27FC236}">
                <a16:creationId xmlns:a16="http://schemas.microsoft.com/office/drawing/2014/main" id="{DEBA13A4-A01D-4A42-AB60-E0EEC414625E}"/>
              </a:ext>
            </a:extLst>
          </p:cNvPr>
          <p:cNvSpPr txBox="1"/>
          <p:nvPr/>
        </p:nvSpPr>
        <p:spPr>
          <a:xfrm>
            <a:off x="4167532" y="188961"/>
            <a:ext cx="5334000" cy="2708434"/>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Psalm 50:17-21</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21 </a:t>
            </a:r>
            <a:r>
              <a:rPr lang="en-US" sz="2800" dirty="0">
                <a:solidFill>
                  <a:schemeClr val="bg1"/>
                </a:solidFill>
                <a:effectLst>
                  <a:outerShdw blurRad="50800" dist="38100" dir="2700000" algn="tl" rotWithShape="0">
                    <a:prstClr val="black">
                      <a:alpha val="40000"/>
                    </a:prstClr>
                  </a:outerShdw>
                </a:effectLst>
              </a:rPr>
              <a:t>These things you have done, and</a:t>
            </a:r>
          </a:p>
          <a:p>
            <a:pPr marL="609600" indent="-609600"/>
            <a:r>
              <a:rPr lang="en-US" sz="2800" dirty="0">
                <a:solidFill>
                  <a:schemeClr val="bg1"/>
                </a:solidFill>
                <a:effectLst>
                  <a:outerShdw blurRad="50800" dist="38100" dir="2700000" algn="tl" rotWithShape="0">
                    <a:prstClr val="black">
                      <a:alpha val="40000"/>
                    </a:prstClr>
                  </a:outerShdw>
                </a:effectLst>
              </a:rPr>
              <a:t>I have been silent; you thought that</a:t>
            </a:r>
          </a:p>
          <a:p>
            <a:pPr marL="609600" indent="-609600"/>
            <a:r>
              <a:rPr lang="en-US" sz="2800" dirty="0">
                <a:solidFill>
                  <a:schemeClr val="bg1"/>
                </a:solidFill>
                <a:effectLst>
                  <a:outerShdw blurRad="50800" dist="38100" dir="2700000" algn="tl" rotWithShape="0">
                    <a:prstClr val="black">
                      <a:alpha val="40000"/>
                    </a:prstClr>
                  </a:outerShdw>
                </a:effectLst>
              </a:rPr>
              <a:t>I was one like yourself. But now I</a:t>
            </a:r>
          </a:p>
          <a:p>
            <a:pPr marL="609600" indent="-609600"/>
            <a:r>
              <a:rPr lang="en-US" sz="2800" dirty="0">
                <a:solidFill>
                  <a:schemeClr val="bg1"/>
                </a:solidFill>
                <a:effectLst>
                  <a:outerShdw blurRad="50800" dist="38100" dir="2700000" algn="tl" rotWithShape="0">
                    <a:prstClr val="black">
                      <a:alpha val="40000"/>
                    </a:prstClr>
                  </a:outerShdw>
                </a:effectLst>
              </a:rPr>
              <a:t>rebuke you and lay the charge</a:t>
            </a:r>
          </a:p>
          <a:p>
            <a:pPr marL="609600" indent="-609600"/>
            <a:r>
              <a:rPr lang="en-US" sz="2800" dirty="0">
                <a:solidFill>
                  <a:schemeClr val="bg1"/>
                </a:solidFill>
                <a:effectLst>
                  <a:outerShdw blurRad="50800" dist="38100" dir="2700000" algn="tl" rotWithShape="0">
                    <a:prstClr val="black">
                      <a:alpha val="40000"/>
                    </a:prstClr>
                  </a:outerShdw>
                </a:effectLst>
              </a:rPr>
              <a:t>before you. </a:t>
            </a:r>
          </a:p>
        </p:txBody>
      </p:sp>
    </p:spTree>
    <p:extLst>
      <p:ext uri="{BB962C8B-B14F-4D97-AF65-F5344CB8AC3E}">
        <p14:creationId xmlns:p14="http://schemas.microsoft.com/office/powerpoint/2010/main" val="139934582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Tree>
    <p:extLst>
      <p:ext uri="{BB962C8B-B14F-4D97-AF65-F5344CB8AC3E}">
        <p14:creationId xmlns:p14="http://schemas.microsoft.com/office/powerpoint/2010/main" val="32309780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6555492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4AD303-711B-444B-B2F6-BE21A9E5785C}"/>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Land</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King</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Walls</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Army</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Alliances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Economy</a:t>
              </a:r>
              <a:endParaRPr lang="en-US" b="1" dirty="0">
                <a:solidFill>
                  <a:schemeClr val="bg1"/>
                </a:solidFill>
                <a:effectLst>
                  <a:outerShdw blurRad="63500" dist="38100" dir="2700000" algn="tl" rotWithShape="0">
                    <a:prstClr val="black"/>
                  </a:outerShdw>
                </a:effectLst>
              </a:endParaRPr>
            </a:p>
          </p:txBody>
        </p:sp>
      </p:grpSp>
      <p:sp>
        <p:nvSpPr>
          <p:cNvPr id="25" name="TextBox 24">
            <a:extLst>
              <a:ext uri="{FF2B5EF4-FFF2-40B4-BE49-F238E27FC236}">
                <a16:creationId xmlns:a16="http://schemas.microsoft.com/office/drawing/2014/main" id="{33B1DD97-E8D7-D44A-9652-E514A9969344}"/>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3088519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Land</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King</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Walls</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Army</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Alliances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Economy</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DCF58C4-623D-0342-92BD-9C77D6880E4F}"/>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Temple</a:t>
              </a:r>
              <a:endParaRPr lang="en-US" b="1" dirty="0">
                <a:solidFill>
                  <a:schemeClr val="bg1"/>
                </a:solidFill>
                <a:effectLst>
                  <a:outerShdw blurRad="63500" dist="38100" dir="2700000" algn="tl" rotWithShape="0">
                    <a:prstClr val="black"/>
                  </a:outerShdw>
                </a:effectLst>
              </a:endParaRPr>
            </a:p>
          </p:txBody>
        </p:sp>
      </p:grpSp>
      <p:sp>
        <p:nvSpPr>
          <p:cNvPr id="25" name="TextBox 24">
            <a:extLst>
              <a:ext uri="{FF2B5EF4-FFF2-40B4-BE49-F238E27FC236}">
                <a16:creationId xmlns:a16="http://schemas.microsoft.com/office/drawing/2014/main" id="{33B1DD97-E8D7-D44A-9652-E514A9969344}"/>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333689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300D-117D-AA4E-9B22-11E223BE9085}"/>
              </a:ext>
            </a:extLst>
          </p:cNvPr>
          <p:cNvSpPr txBox="1"/>
          <p:nvPr/>
        </p:nvSpPr>
        <p:spPr>
          <a:xfrm>
            <a:off x="634357" y="115541"/>
            <a:ext cx="1770927"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Destroyer</a:t>
            </a:r>
          </a:p>
        </p:txBody>
      </p:sp>
      <p:sp>
        <p:nvSpPr>
          <p:cNvPr id="8" name="TextBox 7">
            <a:extLst>
              <a:ext uri="{FF2B5EF4-FFF2-40B4-BE49-F238E27FC236}">
                <a16:creationId xmlns:a16="http://schemas.microsoft.com/office/drawing/2014/main" id="{6CE3F664-82E9-DA49-92BA-512AF447DB3E}"/>
              </a:ext>
            </a:extLst>
          </p:cNvPr>
          <p:cNvSpPr txBox="1"/>
          <p:nvPr/>
        </p:nvSpPr>
        <p:spPr>
          <a:xfrm>
            <a:off x="7931716" y="3969951"/>
            <a:ext cx="1471914"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Betrayal</a:t>
            </a:r>
          </a:p>
        </p:txBody>
      </p:sp>
      <p:sp>
        <p:nvSpPr>
          <p:cNvPr id="10" name="TextBox 9">
            <a:extLst>
              <a:ext uri="{FF2B5EF4-FFF2-40B4-BE49-F238E27FC236}">
                <a16:creationId xmlns:a16="http://schemas.microsoft.com/office/drawing/2014/main" id="{3F3013AF-451A-5642-8C07-304693A78119}"/>
              </a:ext>
            </a:extLst>
          </p:cNvPr>
          <p:cNvSpPr txBox="1"/>
          <p:nvPr/>
        </p:nvSpPr>
        <p:spPr>
          <a:xfrm>
            <a:off x="713452" y="3421853"/>
            <a:ext cx="1471914"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Traitor</a:t>
            </a:r>
          </a:p>
        </p:txBody>
      </p:sp>
      <p:sp>
        <p:nvSpPr>
          <p:cNvPr id="11" name="TextBox 10">
            <a:extLst>
              <a:ext uri="{FF2B5EF4-FFF2-40B4-BE49-F238E27FC236}">
                <a16:creationId xmlns:a16="http://schemas.microsoft.com/office/drawing/2014/main" id="{D80317C6-11F4-9247-8446-04AD577EA60E}"/>
              </a:ext>
            </a:extLst>
          </p:cNvPr>
          <p:cNvSpPr txBox="1"/>
          <p:nvPr/>
        </p:nvSpPr>
        <p:spPr>
          <a:xfrm>
            <a:off x="-6910087" y="2643952"/>
            <a:ext cx="1471914"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Traitor</a:t>
            </a:r>
          </a:p>
        </p:txBody>
      </p:sp>
      <p:sp>
        <p:nvSpPr>
          <p:cNvPr id="12" name="TextBox 11">
            <a:extLst>
              <a:ext uri="{FF2B5EF4-FFF2-40B4-BE49-F238E27FC236}">
                <a16:creationId xmlns:a16="http://schemas.microsoft.com/office/drawing/2014/main" id="{D63FA250-EDEB-6447-9AAB-7836E561BFA8}"/>
              </a:ext>
            </a:extLst>
          </p:cNvPr>
          <p:cNvSpPr txBox="1"/>
          <p:nvPr/>
        </p:nvSpPr>
        <p:spPr>
          <a:xfrm>
            <a:off x="6333443" y="3671176"/>
            <a:ext cx="1471914"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Tumult</a:t>
            </a:r>
          </a:p>
        </p:txBody>
      </p:sp>
      <p:sp>
        <p:nvSpPr>
          <p:cNvPr id="13" name="TextBox 12">
            <a:extLst>
              <a:ext uri="{FF2B5EF4-FFF2-40B4-BE49-F238E27FC236}">
                <a16:creationId xmlns:a16="http://schemas.microsoft.com/office/drawing/2014/main" id="{9C4543C2-D942-D84A-BD5E-7B16239C10B8}"/>
              </a:ext>
            </a:extLst>
          </p:cNvPr>
          <p:cNvSpPr txBox="1"/>
          <p:nvPr/>
        </p:nvSpPr>
        <p:spPr>
          <a:xfrm>
            <a:off x="1897927" y="4127234"/>
            <a:ext cx="1770926"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Heroes cry</a:t>
            </a:r>
          </a:p>
        </p:txBody>
      </p:sp>
      <p:sp>
        <p:nvSpPr>
          <p:cNvPr id="14" name="TextBox 13">
            <a:extLst>
              <a:ext uri="{FF2B5EF4-FFF2-40B4-BE49-F238E27FC236}">
                <a16:creationId xmlns:a16="http://schemas.microsoft.com/office/drawing/2014/main" id="{7D82BDC1-7F7C-8C40-AFF4-963A301A7331}"/>
              </a:ext>
            </a:extLst>
          </p:cNvPr>
          <p:cNvSpPr txBox="1"/>
          <p:nvPr/>
        </p:nvSpPr>
        <p:spPr>
          <a:xfrm>
            <a:off x="5985240" y="104172"/>
            <a:ext cx="346951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Envoys of peace weep</a:t>
            </a:r>
          </a:p>
        </p:txBody>
      </p:sp>
      <p:sp>
        <p:nvSpPr>
          <p:cNvPr id="15" name="TextBox 14">
            <a:extLst>
              <a:ext uri="{FF2B5EF4-FFF2-40B4-BE49-F238E27FC236}">
                <a16:creationId xmlns:a16="http://schemas.microsoft.com/office/drawing/2014/main" id="{EA192CC8-A434-954F-98CA-E362EF4809DB}"/>
              </a:ext>
            </a:extLst>
          </p:cNvPr>
          <p:cNvSpPr txBox="1"/>
          <p:nvPr/>
        </p:nvSpPr>
        <p:spPr>
          <a:xfrm>
            <a:off x="508000" y="1055649"/>
            <a:ext cx="9144000" cy="2015936"/>
          </a:xfrm>
          <a:prstGeom prst="rect">
            <a:avLst/>
          </a:prstGeom>
          <a:noFill/>
        </p:spPr>
        <p:txBody>
          <a:bodyPr wrap="square" rtlCol="0">
            <a:spAutoFit/>
          </a:bodyPr>
          <a:lstStyle/>
          <a:p>
            <a:pPr algn="ctr"/>
            <a:r>
              <a:rPr lang="en-US" sz="12500" dirty="0">
                <a:solidFill>
                  <a:schemeClr val="bg1"/>
                </a:solidFill>
                <a:effectLst>
                  <a:outerShdw blurRad="50800" dist="38100" dir="2700000" algn="tl" rotWithShape="0">
                    <a:prstClr val="black">
                      <a:alpha val="40000"/>
                    </a:prstClr>
                  </a:outerShdw>
                </a:effectLst>
                <a:latin typeface="LibertyD" panose="020E0603020205020301" pitchFamily="34" charset="0"/>
              </a:rPr>
              <a:t>STABILITY</a:t>
            </a:r>
          </a:p>
        </p:txBody>
      </p:sp>
      <p:sp>
        <p:nvSpPr>
          <p:cNvPr id="17" name="TextBox 16">
            <a:extLst>
              <a:ext uri="{FF2B5EF4-FFF2-40B4-BE49-F238E27FC236}">
                <a16:creationId xmlns:a16="http://schemas.microsoft.com/office/drawing/2014/main" id="{89CDCD13-90BD-804F-B242-FB5A6813E58A}"/>
              </a:ext>
            </a:extLst>
          </p:cNvPr>
          <p:cNvSpPr txBox="1"/>
          <p:nvPr/>
        </p:nvSpPr>
        <p:spPr>
          <a:xfrm>
            <a:off x="5334645" y="2857500"/>
            <a:ext cx="346951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Highways lie waste</a:t>
            </a:r>
          </a:p>
        </p:txBody>
      </p:sp>
      <p:sp>
        <p:nvSpPr>
          <p:cNvPr id="18" name="TextBox 17">
            <a:extLst>
              <a:ext uri="{FF2B5EF4-FFF2-40B4-BE49-F238E27FC236}">
                <a16:creationId xmlns:a16="http://schemas.microsoft.com/office/drawing/2014/main" id="{CBCEEB91-9EE5-7A4A-9361-606C348FFE48}"/>
              </a:ext>
            </a:extLst>
          </p:cNvPr>
          <p:cNvSpPr txBox="1"/>
          <p:nvPr/>
        </p:nvSpPr>
        <p:spPr>
          <a:xfrm>
            <a:off x="1048635" y="702959"/>
            <a:ext cx="346951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The traveler ceases</a:t>
            </a:r>
          </a:p>
        </p:txBody>
      </p:sp>
      <p:sp>
        <p:nvSpPr>
          <p:cNvPr id="19" name="TextBox 18">
            <a:extLst>
              <a:ext uri="{FF2B5EF4-FFF2-40B4-BE49-F238E27FC236}">
                <a16:creationId xmlns:a16="http://schemas.microsoft.com/office/drawing/2014/main" id="{2680B7BA-996F-794B-8929-C0E1228A6322}"/>
              </a:ext>
            </a:extLst>
          </p:cNvPr>
          <p:cNvSpPr txBox="1"/>
          <p:nvPr/>
        </p:nvSpPr>
        <p:spPr>
          <a:xfrm>
            <a:off x="3017785" y="3469378"/>
            <a:ext cx="346951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Broken covenants</a:t>
            </a:r>
          </a:p>
        </p:txBody>
      </p:sp>
      <p:sp>
        <p:nvSpPr>
          <p:cNvPr id="20" name="TextBox 19">
            <a:extLst>
              <a:ext uri="{FF2B5EF4-FFF2-40B4-BE49-F238E27FC236}">
                <a16:creationId xmlns:a16="http://schemas.microsoft.com/office/drawing/2014/main" id="{A861E766-F1AE-0448-BD9A-DB5E72081C3C}"/>
              </a:ext>
            </a:extLst>
          </p:cNvPr>
          <p:cNvSpPr txBox="1"/>
          <p:nvPr/>
        </p:nvSpPr>
        <p:spPr>
          <a:xfrm>
            <a:off x="912150" y="2807578"/>
            <a:ext cx="346951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Cities despised</a:t>
            </a:r>
          </a:p>
        </p:txBody>
      </p:sp>
      <p:sp>
        <p:nvSpPr>
          <p:cNvPr id="21" name="TextBox 20">
            <a:extLst>
              <a:ext uri="{FF2B5EF4-FFF2-40B4-BE49-F238E27FC236}">
                <a16:creationId xmlns:a16="http://schemas.microsoft.com/office/drawing/2014/main" id="{31F3B563-A454-6540-B159-3FFF9AC350D8}"/>
              </a:ext>
            </a:extLst>
          </p:cNvPr>
          <p:cNvSpPr txBox="1"/>
          <p:nvPr/>
        </p:nvSpPr>
        <p:spPr>
          <a:xfrm>
            <a:off x="5334645" y="794039"/>
            <a:ext cx="2848820" cy="523220"/>
          </a:xfrm>
          <a:prstGeom prst="rect">
            <a:avLst/>
          </a:prstGeom>
          <a:noFill/>
        </p:spPr>
        <p:txBody>
          <a:bodyPr wrap="square" rtlCol="0">
            <a:spAutoFit/>
          </a:bodyPr>
          <a:lstStyle/>
          <a:p>
            <a:pPr algn="ctr"/>
            <a:r>
              <a:rPr lang="en-US" sz="2800" dirty="0">
                <a:solidFill>
                  <a:schemeClr val="bg1"/>
                </a:solidFill>
                <a:effectLst>
                  <a:outerShdw blurRad="50800" dist="38100" dir="2700000" algn="tl" rotWithShape="0">
                    <a:prstClr val="black">
                      <a:alpha val="40000"/>
                    </a:prstClr>
                  </a:outerShdw>
                </a:effectLst>
              </a:rPr>
              <a:t>No regard for man</a:t>
            </a:r>
          </a:p>
        </p:txBody>
      </p:sp>
    </p:spTree>
    <p:extLst>
      <p:ext uri="{BB962C8B-B14F-4D97-AF65-F5344CB8AC3E}">
        <p14:creationId xmlns:p14="http://schemas.microsoft.com/office/powerpoint/2010/main" val="1284835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ppt_x</p:attrName>
                                        </p:attrNameLst>
                                      </p:cBhvr>
                                      <p:tavLst>
                                        <p:tav tm="0">
                                          <p:val>
                                            <p:strVal val="#ppt_x"/>
                                          </p:val>
                                        </p:tav>
                                        <p:tav tm="100000">
                                          <p:val>
                                            <p:strVal val="#ppt_x"/>
                                          </p:val>
                                        </p:tav>
                                      </p:tavLst>
                                    </p:anim>
                                    <p:anim calcmode="lin" valueType="num">
                                      <p:cBhvr>
                                        <p:cTn id="21" dur="2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ppt_x</p:attrName>
                                        </p:attrNameLst>
                                      </p:cBhvr>
                                      <p:tavLst>
                                        <p:tav tm="0">
                                          <p:val>
                                            <p:strVal val="#ppt_x"/>
                                          </p:val>
                                        </p:tav>
                                        <p:tav tm="100000">
                                          <p:val>
                                            <p:strVal val="#ppt_x"/>
                                          </p:val>
                                        </p:tav>
                                      </p:tavLst>
                                    </p:anim>
                                    <p:anim calcmode="lin" valueType="num">
                                      <p:cBhvr>
                                        <p:cTn id="27" dur="2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ppt_x</p:attrName>
                                        </p:attrNameLst>
                                      </p:cBhvr>
                                      <p:tavLst>
                                        <p:tav tm="0">
                                          <p:val>
                                            <p:strVal val="#ppt_x"/>
                                          </p:val>
                                        </p:tav>
                                        <p:tav tm="100000">
                                          <p:val>
                                            <p:strVal val="#ppt_x"/>
                                          </p:val>
                                        </p:tav>
                                      </p:tavLst>
                                    </p:anim>
                                    <p:anim calcmode="lin" valueType="num">
                                      <p:cBhvr>
                                        <p:cTn id="33" dur="2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ppt_x</p:attrName>
                                        </p:attrNameLst>
                                      </p:cBhvr>
                                      <p:tavLst>
                                        <p:tav tm="0">
                                          <p:val>
                                            <p:strVal val="#ppt_x"/>
                                          </p:val>
                                        </p:tav>
                                        <p:tav tm="100000">
                                          <p:val>
                                            <p:strVal val="#ppt_x"/>
                                          </p:val>
                                        </p:tav>
                                      </p:tavLst>
                                    </p:anim>
                                    <p:anim calcmode="lin" valueType="num">
                                      <p:cBhvr>
                                        <p:cTn id="39" dur="2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ppt_x</p:attrName>
                                        </p:attrNameLst>
                                      </p:cBhvr>
                                      <p:tavLst>
                                        <p:tav tm="0">
                                          <p:val>
                                            <p:strVal val="#ppt_x"/>
                                          </p:val>
                                        </p:tav>
                                        <p:tav tm="100000">
                                          <p:val>
                                            <p:strVal val="#ppt_x"/>
                                          </p:val>
                                        </p:tav>
                                      </p:tavLst>
                                    </p:anim>
                                    <p:anim calcmode="lin" valueType="num">
                                      <p:cBhvr>
                                        <p:cTn id="45" dur="2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ppt_x</p:attrName>
                                        </p:attrNameLst>
                                      </p:cBhvr>
                                      <p:tavLst>
                                        <p:tav tm="0">
                                          <p:val>
                                            <p:strVal val="#ppt_x"/>
                                          </p:val>
                                        </p:tav>
                                        <p:tav tm="100000">
                                          <p:val>
                                            <p:strVal val="#ppt_x"/>
                                          </p:val>
                                        </p:tav>
                                      </p:tavLst>
                                    </p:anim>
                                    <p:anim calcmode="lin" valueType="num">
                                      <p:cBhvr>
                                        <p:cTn id="51" dur="2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anim calcmode="lin" valueType="num">
                                      <p:cBhvr>
                                        <p:cTn id="56" dur="2000" fill="hold"/>
                                        <p:tgtEl>
                                          <p:spTgt spid="19"/>
                                        </p:tgtEl>
                                        <p:attrNameLst>
                                          <p:attrName>ppt_x</p:attrName>
                                        </p:attrNameLst>
                                      </p:cBhvr>
                                      <p:tavLst>
                                        <p:tav tm="0">
                                          <p:val>
                                            <p:strVal val="#ppt_x"/>
                                          </p:val>
                                        </p:tav>
                                        <p:tav tm="100000">
                                          <p:val>
                                            <p:strVal val="#ppt_x"/>
                                          </p:val>
                                        </p:tav>
                                      </p:tavLst>
                                    </p:anim>
                                    <p:anim calcmode="lin" valueType="num">
                                      <p:cBhvr>
                                        <p:cTn id="57" dur="2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0"/>
                                        <p:tgtEl>
                                          <p:spTgt spid="20"/>
                                        </p:tgtEl>
                                      </p:cBhvr>
                                    </p:animEffect>
                                    <p:anim calcmode="lin" valueType="num">
                                      <p:cBhvr>
                                        <p:cTn id="62" dur="2000" fill="hold"/>
                                        <p:tgtEl>
                                          <p:spTgt spid="20"/>
                                        </p:tgtEl>
                                        <p:attrNameLst>
                                          <p:attrName>ppt_x</p:attrName>
                                        </p:attrNameLst>
                                      </p:cBhvr>
                                      <p:tavLst>
                                        <p:tav tm="0">
                                          <p:val>
                                            <p:strVal val="#ppt_x"/>
                                          </p:val>
                                        </p:tav>
                                        <p:tav tm="100000">
                                          <p:val>
                                            <p:strVal val="#ppt_x"/>
                                          </p:val>
                                        </p:tav>
                                      </p:tavLst>
                                    </p:anim>
                                    <p:anim calcmode="lin" valueType="num">
                                      <p:cBhvr>
                                        <p:cTn id="63" dur="2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20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anim calcmode="lin" valueType="num">
                                      <p:cBhvr>
                                        <p:cTn id="68" dur="2000" fill="hold"/>
                                        <p:tgtEl>
                                          <p:spTgt spid="21"/>
                                        </p:tgtEl>
                                        <p:attrNameLst>
                                          <p:attrName>ppt_x</p:attrName>
                                        </p:attrNameLst>
                                      </p:cBhvr>
                                      <p:tavLst>
                                        <p:tav tm="0">
                                          <p:val>
                                            <p:strVal val="#ppt_x"/>
                                          </p:val>
                                        </p:tav>
                                        <p:tav tm="100000">
                                          <p:val>
                                            <p:strVal val="#ppt_x"/>
                                          </p:val>
                                        </p:tav>
                                      </p:tavLst>
                                    </p:anim>
                                    <p:anim calcmode="lin" valueType="num">
                                      <p:cBhvr>
                                        <p:cTn id="69"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4000" fill="hold"/>
                                        <p:tgtEl>
                                          <p:spTgt spid="15"/>
                                        </p:tgtEl>
                                        <p:attrNameLst>
                                          <p:attrName>ppt_w</p:attrName>
                                        </p:attrNameLst>
                                      </p:cBhvr>
                                      <p:tavLst>
                                        <p:tav tm="0">
                                          <p:val>
                                            <p:fltVal val="0"/>
                                          </p:val>
                                        </p:tav>
                                        <p:tav tm="100000">
                                          <p:val>
                                            <p:strVal val="#ppt_w"/>
                                          </p:val>
                                        </p:tav>
                                      </p:tavLst>
                                    </p:anim>
                                    <p:anim calcmode="lin" valueType="num">
                                      <p:cBhvr>
                                        <p:cTn id="75" dur="4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3" grpId="0"/>
      <p:bldP spid="14" grpId="0"/>
      <p:bldP spid="15" grpId="0"/>
      <p:bldP spid="17" grpId="0"/>
      <p:bldP spid="18" grpId="0"/>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Land</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King</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Walls</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Army</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Alliances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Economy</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DCF58C4-623D-0342-92BD-9C77D6880E4F}"/>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Temple</a:t>
              </a:r>
              <a:endParaRPr lang="en-US" b="1" dirty="0">
                <a:solidFill>
                  <a:schemeClr val="bg1"/>
                </a:solidFill>
                <a:effectLst>
                  <a:outerShdw blurRad="63500" dist="38100" dir="2700000" algn="tl" rotWithShape="0">
                    <a:prstClr val="black"/>
                  </a:outerShdw>
                </a:effectLst>
              </a:endParaRPr>
            </a:p>
          </p:txBody>
        </p:sp>
      </p:grpSp>
      <p:sp>
        <p:nvSpPr>
          <p:cNvPr id="25" name="TextBox 24">
            <a:extLst>
              <a:ext uri="{FF2B5EF4-FFF2-40B4-BE49-F238E27FC236}">
                <a16:creationId xmlns:a16="http://schemas.microsoft.com/office/drawing/2014/main" id="{33B1DD97-E8D7-D44A-9652-E514A9969344}"/>
              </a:ext>
            </a:extLst>
          </p:cNvPr>
          <p:cNvSpPr txBox="1"/>
          <p:nvPr/>
        </p:nvSpPr>
        <p:spPr>
          <a:xfrm>
            <a:off x="982781" y="1233422"/>
            <a:ext cx="3809837"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ISRAEL</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3ECCD3E9-8204-3744-ABF6-201B2900E5F5}"/>
              </a:ext>
            </a:extLst>
          </p:cNvPr>
          <p:cNvSpPr txBox="1"/>
          <p:nvPr/>
        </p:nvSpPr>
        <p:spPr>
          <a:xfrm>
            <a:off x="729851" y="2722391"/>
            <a:ext cx="3250554" cy="984885"/>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Genesis 49:4</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effectLst>
                  <a:outerShdw blurRad="50800" dist="38100" dir="2700000" algn="tl" rotWithShape="0">
                    <a:prstClr val="black">
                      <a:alpha val="40000"/>
                    </a:prstClr>
                  </a:outerShdw>
                </a:effectLst>
              </a:rPr>
              <a:t>4 </a:t>
            </a:r>
            <a:r>
              <a:rPr lang="en-US" sz="2800" dirty="0">
                <a:solidFill>
                  <a:schemeClr val="bg1"/>
                </a:solidFill>
                <a:effectLst>
                  <a:outerShdw blurRad="50800" dist="38100" dir="2700000" algn="tl" rotWithShape="0">
                    <a:prstClr val="black">
                      <a:alpha val="40000"/>
                    </a:prstClr>
                  </a:outerShdw>
                </a:effectLst>
              </a:rPr>
              <a:t>Unstable as water…</a:t>
            </a:r>
          </a:p>
        </p:txBody>
      </p:sp>
    </p:spTree>
    <p:extLst>
      <p:ext uri="{BB962C8B-B14F-4D97-AF65-F5344CB8AC3E}">
        <p14:creationId xmlns:p14="http://schemas.microsoft.com/office/powerpoint/2010/main" val="216841276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5958620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305788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317417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5" name="TextBox 24">
            <a:extLst>
              <a:ext uri="{FF2B5EF4-FFF2-40B4-BE49-F238E27FC236}">
                <a16:creationId xmlns:a16="http://schemas.microsoft.com/office/drawing/2014/main" id="{89D5A5BA-1BF2-7B47-B198-C56838A5B3C7}"/>
              </a:ext>
            </a:extLst>
          </p:cNvPr>
          <p:cNvSpPr txBox="1"/>
          <p:nvPr/>
        </p:nvSpPr>
        <p:spPr>
          <a:xfrm>
            <a:off x="696309" y="304800"/>
            <a:ext cx="3710431"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Luke 12:15-21</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15 </a:t>
            </a:r>
            <a:r>
              <a:rPr lang="en-US" sz="2800" dirty="0">
                <a:solidFill>
                  <a:schemeClr val="bg1"/>
                </a:solidFill>
                <a:effectLst>
                  <a:outerShdw blurRad="50800" dist="38100" dir="2700000" algn="tl" rotWithShape="0">
                    <a:prstClr val="black">
                      <a:alpha val="40000"/>
                    </a:prstClr>
                  </a:outerShdw>
                </a:effectLst>
              </a:rPr>
              <a:t>“Take care, and be on your guard against all covetousness, for one’s life does not consist in the abundance of his possessions.”</a:t>
            </a:r>
          </a:p>
        </p:txBody>
      </p:sp>
    </p:spTree>
    <p:extLst>
      <p:ext uri="{BB962C8B-B14F-4D97-AF65-F5344CB8AC3E}">
        <p14:creationId xmlns:p14="http://schemas.microsoft.com/office/powerpoint/2010/main" val="22089567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5" name="TextBox 24">
            <a:extLst>
              <a:ext uri="{FF2B5EF4-FFF2-40B4-BE49-F238E27FC236}">
                <a16:creationId xmlns:a16="http://schemas.microsoft.com/office/drawing/2014/main" id="{89D5A5BA-1BF2-7B47-B198-C56838A5B3C7}"/>
              </a:ext>
            </a:extLst>
          </p:cNvPr>
          <p:cNvSpPr txBox="1"/>
          <p:nvPr/>
        </p:nvSpPr>
        <p:spPr>
          <a:xfrm>
            <a:off x="696309" y="304800"/>
            <a:ext cx="3710431" cy="4001095"/>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Luke 12:15-21</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16 </a:t>
            </a:r>
            <a:r>
              <a:rPr lang="en-US" sz="2800" dirty="0">
                <a:solidFill>
                  <a:schemeClr val="bg1"/>
                </a:solidFill>
                <a:effectLst>
                  <a:outerShdw blurRad="50800" dist="38100" dir="2700000" algn="tl" rotWithShape="0">
                    <a:prstClr val="black">
                      <a:alpha val="40000"/>
                    </a:prstClr>
                  </a:outerShdw>
                </a:effectLst>
              </a:rPr>
              <a:t>And he told them a parable, saying, “The land of a rich man produced plentifully, </a:t>
            </a:r>
            <a:r>
              <a:rPr lang="en-US" sz="2800" b="1" baseline="30000" dirty="0">
                <a:solidFill>
                  <a:schemeClr val="bg1"/>
                </a:solidFill>
                <a:effectLst>
                  <a:outerShdw blurRad="50800" dist="38100" dir="2700000" algn="tl" rotWithShape="0">
                    <a:prstClr val="black">
                      <a:alpha val="40000"/>
                    </a:prstClr>
                  </a:outerShdw>
                </a:effectLst>
              </a:rPr>
              <a:t>17 </a:t>
            </a:r>
            <a:r>
              <a:rPr lang="en-US" sz="2800" dirty="0">
                <a:solidFill>
                  <a:schemeClr val="bg1"/>
                </a:solidFill>
                <a:effectLst>
                  <a:outerShdw blurRad="50800" dist="38100" dir="2700000" algn="tl" rotWithShape="0">
                    <a:prstClr val="black">
                      <a:alpha val="40000"/>
                    </a:prstClr>
                  </a:outerShdw>
                </a:effectLst>
              </a:rPr>
              <a:t>and he thought to himself, ‘What shall I do, for I have nowhere to store my crops?’</a:t>
            </a:r>
          </a:p>
        </p:txBody>
      </p:sp>
    </p:spTree>
    <p:extLst>
      <p:ext uri="{BB962C8B-B14F-4D97-AF65-F5344CB8AC3E}">
        <p14:creationId xmlns:p14="http://schemas.microsoft.com/office/powerpoint/2010/main" val="415829622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5" name="TextBox 24">
            <a:extLst>
              <a:ext uri="{FF2B5EF4-FFF2-40B4-BE49-F238E27FC236}">
                <a16:creationId xmlns:a16="http://schemas.microsoft.com/office/drawing/2014/main" id="{89D5A5BA-1BF2-7B47-B198-C56838A5B3C7}"/>
              </a:ext>
            </a:extLst>
          </p:cNvPr>
          <p:cNvSpPr txBox="1"/>
          <p:nvPr/>
        </p:nvSpPr>
        <p:spPr>
          <a:xfrm>
            <a:off x="696309" y="304800"/>
            <a:ext cx="3710431" cy="529375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Luke 12:15-21</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18 </a:t>
            </a:r>
            <a:r>
              <a:rPr lang="en-US" sz="2800" dirty="0">
                <a:solidFill>
                  <a:schemeClr val="bg1"/>
                </a:solidFill>
                <a:effectLst>
                  <a:outerShdw blurRad="50800" dist="38100" dir="2700000" algn="tl" rotWithShape="0">
                    <a:prstClr val="black">
                      <a:alpha val="40000"/>
                    </a:prstClr>
                  </a:outerShdw>
                </a:effectLst>
              </a:rPr>
              <a:t>“And he said, ‘I will do this: I will tear down my barns and build larger ones, and there I will store all my grain and my goods. </a:t>
            </a:r>
            <a:r>
              <a:rPr lang="en-US" sz="2800" b="1" baseline="30000" dirty="0">
                <a:solidFill>
                  <a:schemeClr val="bg1"/>
                </a:solidFill>
                <a:effectLst>
                  <a:outerShdw blurRad="50800" dist="38100" dir="2700000" algn="tl" rotWithShape="0">
                    <a:prstClr val="black">
                      <a:alpha val="40000"/>
                    </a:prstClr>
                  </a:outerShdw>
                </a:effectLst>
              </a:rPr>
              <a:t>19 </a:t>
            </a:r>
            <a:r>
              <a:rPr lang="en-US" sz="2800" dirty="0">
                <a:solidFill>
                  <a:schemeClr val="bg1"/>
                </a:solidFill>
                <a:effectLst>
                  <a:outerShdw blurRad="50800" dist="38100" dir="2700000" algn="tl" rotWithShape="0">
                    <a:prstClr val="black">
                      <a:alpha val="40000"/>
                    </a:prstClr>
                  </a:outerShdw>
                </a:effectLst>
              </a:rPr>
              <a:t>And I will say to my soul, “Soul, you have ample goods laid up for many years; relax, eat, drink, be merry.”’</a:t>
            </a:r>
          </a:p>
        </p:txBody>
      </p:sp>
    </p:spTree>
    <p:extLst>
      <p:ext uri="{BB962C8B-B14F-4D97-AF65-F5344CB8AC3E}">
        <p14:creationId xmlns:p14="http://schemas.microsoft.com/office/powerpoint/2010/main" val="356412821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5" name="TextBox 24">
            <a:extLst>
              <a:ext uri="{FF2B5EF4-FFF2-40B4-BE49-F238E27FC236}">
                <a16:creationId xmlns:a16="http://schemas.microsoft.com/office/drawing/2014/main" id="{89D5A5BA-1BF2-7B47-B198-C56838A5B3C7}"/>
              </a:ext>
            </a:extLst>
          </p:cNvPr>
          <p:cNvSpPr txBox="1"/>
          <p:nvPr/>
        </p:nvSpPr>
        <p:spPr>
          <a:xfrm>
            <a:off x="696309" y="304800"/>
            <a:ext cx="3710431" cy="4431983"/>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Luke 12:15-21</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20 </a:t>
            </a:r>
            <a:r>
              <a:rPr lang="en-US" sz="2800" dirty="0">
                <a:solidFill>
                  <a:schemeClr val="bg1"/>
                </a:solidFill>
                <a:effectLst>
                  <a:outerShdw blurRad="50800" dist="38100" dir="2700000" algn="tl" rotWithShape="0">
                    <a:prstClr val="black">
                      <a:alpha val="40000"/>
                    </a:prstClr>
                  </a:outerShdw>
                </a:effectLst>
              </a:rPr>
              <a:t>“But God said to him, ‘Fool! This night your soul is required of you, and the things you have prepared, whose will they be?’ </a:t>
            </a:r>
            <a:r>
              <a:rPr lang="en-US" sz="2800" b="1" baseline="30000" dirty="0">
                <a:solidFill>
                  <a:schemeClr val="bg1"/>
                </a:solidFill>
                <a:effectLst>
                  <a:outerShdw blurRad="50800" dist="38100" dir="2700000" algn="tl" rotWithShape="0">
                    <a:prstClr val="black">
                      <a:alpha val="40000"/>
                    </a:prstClr>
                  </a:outerShdw>
                </a:effectLst>
              </a:rPr>
              <a:t>21 </a:t>
            </a:r>
            <a:r>
              <a:rPr lang="en-US" sz="2800" dirty="0">
                <a:solidFill>
                  <a:schemeClr val="bg1"/>
                </a:solidFill>
                <a:effectLst>
                  <a:outerShdw blurRad="50800" dist="38100" dir="2700000" algn="tl" rotWithShape="0">
                    <a:prstClr val="black">
                      <a:alpha val="40000"/>
                    </a:prstClr>
                  </a:outerShdw>
                </a:effectLst>
              </a:rPr>
              <a:t>So is the one who lays up treasure for himself and is not rich toward God.” </a:t>
            </a:r>
          </a:p>
        </p:txBody>
      </p:sp>
    </p:spTree>
    <p:extLst>
      <p:ext uri="{BB962C8B-B14F-4D97-AF65-F5344CB8AC3E}">
        <p14:creationId xmlns:p14="http://schemas.microsoft.com/office/powerpoint/2010/main" val="363783736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Tree>
    <p:extLst>
      <p:ext uri="{BB962C8B-B14F-4D97-AF65-F5344CB8AC3E}">
        <p14:creationId xmlns:p14="http://schemas.microsoft.com/office/powerpoint/2010/main" val="52717284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19" name="TextBox 18">
            <a:extLst>
              <a:ext uri="{FF2B5EF4-FFF2-40B4-BE49-F238E27FC236}">
                <a16:creationId xmlns:a16="http://schemas.microsoft.com/office/drawing/2014/main" id="{376E5300-2B4F-D941-B359-210264D8E203}"/>
              </a:ext>
            </a:extLst>
          </p:cNvPr>
          <p:cNvSpPr txBox="1"/>
          <p:nvPr/>
        </p:nvSpPr>
        <p:spPr>
          <a:xfrm>
            <a:off x="668232" y="1154183"/>
            <a:ext cx="3782032"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James 1:5-8</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5 </a:t>
            </a:r>
            <a:r>
              <a:rPr lang="en-US" sz="2800" dirty="0">
                <a:solidFill>
                  <a:schemeClr val="bg1"/>
                </a:solidFill>
                <a:effectLst>
                  <a:outerShdw blurRad="50800" dist="38100" dir="2700000" algn="tl" rotWithShape="0">
                    <a:prstClr val="black">
                      <a:alpha val="40000"/>
                    </a:prstClr>
                  </a:outerShdw>
                </a:effectLst>
              </a:rPr>
              <a:t>If any of you lacks wisdom, let him ask God, who gives generously to all without reproach, and it will be given him.</a:t>
            </a:r>
          </a:p>
        </p:txBody>
      </p:sp>
    </p:spTree>
    <p:extLst>
      <p:ext uri="{BB962C8B-B14F-4D97-AF65-F5344CB8AC3E}">
        <p14:creationId xmlns:p14="http://schemas.microsoft.com/office/powerpoint/2010/main" val="19860287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FF2A1-66B0-F442-800E-D0645E9A14D0}"/>
              </a:ext>
            </a:extLst>
          </p:cNvPr>
          <p:cNvSpPr txBox="1"/>
          <p:nvPr/>
        </p:nvSpPr>
        <p:spPr>
          <a:xfrm>
            <a:off x="704771" y="185194"/>
            <a:ext cx="8727311" cy="3600986"/>
          </a:xfrm>
          <a:prstGeom prst="rect">
            <a:avLst/>
          </a:prstGeom>
          <a:noFill/>
        </p:spPr>
        <p:txBody>
          <a:bodyPr wrap="square" rtlCol="0">
            <a:spAutoFit/>
          </a:bodyPr>
          <a:lstStyle/>
          <a:p>
            <a:r>
              <a:rPr lang="en-US" sz="3600" b="1" dirty="0">
                <a:solidFill>
                  <a:srgbClr val="FFFF00"/>
                </a:solidFill>
                <a:effectLst>
                  <a:outerShdw blurRad="50800" dist="38100" dir="2700000" algn="tl" rotWithShape="0">
                    <a:prstClr val="black">
                      <a:alpha val="40000"/>
                    </a:prstClr>
                  </a:outerShdw>
                </a:effectLst>
                <a:latin typeface="LibertyD" panose="020E0603020205020301" pitchFamily="34" charset="0"/>
              </a:rPr>
              <a:t>Isaiah 33:5-6</a:t>
            </a:r>
            <a:endParaRPr lang="en-US" sz="3600" dirty="0">
              <a:latin typeface="LibertyD" panose="020E0603020205020301" pitchFamily="34" charset="0"/>
            </a:endParaRPr>
          </a:p>
          <a:p>
            <a:r>
              <a:rPr lang="en-US" sz="3200" b="1" baseline="30000" dirty="0">
                <a:solidFill>
                  <a:schemeClr val="bg1"/>
                </a:solidFill>
                <a:effectLst>
                  <a:outerShdw blurRad="50800" dist="38100" dir="2700000" algn="tl" rotWithShape="0">
                    <a:prstClr val="black">
                      <a:alpha val="40000"/>
                    </a:prstClr>
                  </a:outerShdw>
                </a:effectLst>
              </a:rPr>
              <a:t>5 </a:t>
            </a:r>
            <a:r>
              <a:rPr lang="en-US" sz="3200" dirty="0">
                <a:solidFill>
                  <a:schemeClr val="bg1"/>
                </a:solidFill>
                <a:effectLst>
                  <a:outerShdw blurRad="50800" dist="38100" dir="2700000" algn="tl" rotWithShape="0">
                    <a:prstClr val="black">
                      <a:alpha val="40000"/>
                    </a:prstClr>
                  </a:outerShdw>
                </a:effectLst>
              </a:rPr>
              <a:t> The </a:t>
            </a:r>
            <a:r>
              <a:rPr lang="en-US" sz="3200" cap="small" dirty="0">
                <a:solidFill>
                  <a:schemeClr val="bg1"/>
                </a:solidFill>
                <a:effectLst>
                  <a:outerShdw blurRad="50800" dist="38100" dir="2700000" algn="tl" rotWithShape="0">
                    <a:prstClr val="black">
                      <a:alpha val="40000"/>
                    </a:prstClr>
                  </a:outerShdw>
                </a:effectLst>
              </a:rPr>
              <a:t>Lord</a:t>
            </a:r>
            <a:r>
              <a:rPr lang="en-US" sz="3200" dirty="0">
                <a:solidFill>
                  <a:schemeClr val="bg1"/>
                </a:solidFill>
                <a:effectLst>
                  <a:outerShdw blurRad="50800" dist="38100" dir="2700000" algn="tl" rotWithShape="0">
                    <a:prstClr val="black">
                      <a:alpha val="40000"/>
                    </a:prstClr>
                  </a:outerShdw>
                </a:effectLst>
              </a:rPr>
              <a:t> is exalted, for he dwells on high; </a:t>
            </a:r>
          </a:p>
          <a:p>
            <a:pPr marL="609600" indent="-203200"/>
            <a:r>
              <a:rPr lang="en-US" sz="3200" dirty="0">
                <a:solidFill>
                  <a:schemeClr val="bg1"/>
                </a:solidFill>
                <a:effectLst>
                  <a:outerShdw blurRad="50800" dist="38100" dir="2700000" algn="tl" rotWithShape="0">
                    <a:prstClr val="black">
                      <a:alpha val="40000"/>
                    </a:prstClr>
                  </a:outerShdw>
                </a:effectLst>
              </a:rPr>
              <a:t>	he will fill Zion with justice and righteousness, </a:t>
            </a:r>
          </a:p>
          <a:p>
            <a:pPr marL="609600" indent="-609600"/>
            <a:r>
              <a:rPr lang="en-US" sz="3200" b="1" baseline="30000" dirty="0">
                <a:solidFill>
                  <a:schemeClr val="bg1"/>
                </a:solidFill>
                <a:effectLst>
                  <a:outerShdw blurRad="50800" dist="38100" dir="2700000" algn="tl" rotWithShape="0">
                    <a:prstClr val="black">
                      <a:alpha val="40000"/>
                    </a:prstClr>
                  </a:outerShdw>
                </a:effectLst>
              </a:rPr>
              <a:t>6 </a:t>
            </a:r>
            <a:r>
              <a:rPr lang="en-US" sz="3200" dirty="0">
                <a:solidFill>
                  <a:schemeClr val="bg1"/>
                </a:solidFill>
                <a:effectLst>
                  <a:outerShdw blurRad="50800" dist="38100" dir="2700000" algn="tl" rotWithShape="0">
                    <a:prstClr val="black">
                      <a:alpha val="40000"/>
                    </a:prstClr>
                  </a:outerShdw>
                </a:effectLst>
              </a:rPr>
              <a:t> and he will be the stability of your times, 	abundance of salvation,</a:t>
            </a:r>
            <a:br>
              <a:rPr lang="en-US" sz="3200" dirty="0">
                <a:solidFill>
                  <a:schemeClr val="bg1"/>
                </a:solidFill>
                <a:effectLst>
                  <a:outerShdw blurRad="50800" dist="38100" dir="2700000" algn="tl" rotWithShape="0">
                    <a:prstClr val="black">
                      <a:alpha val="40000"/>
                    </a:prstClr>
                  </a:outerShdw>
                </a:effectLst>
              </a:rPr>
            </a:br>
            <a:r>
              <a:rPr lang="en-US" sz="3200" dirty="0">
                <a:solidFill>
                  <a:schemeClr val="bg1"/>
                </a:solidFill>
                <a:effectLst>
                  <a:outerShdw blurRad="50800" dist="38100" dir="2700000" algn="tl" rotWithShape="0">
                    <a:prstClr val="black">
                      <a:alpha val="40000"/>
                    </a:prstClr>
                  </a:outerShdw>
                </a:effectLst>
              </a:rPr>
              <a:t>	wisdom, and knowledge; </a:t>
            </a:r>
          </a:p>
          <a:p>
            <a:pPr marL="609600" indent="-203200"/>
            <a:r>
              <a:rPr lang="en-US" sz="3200" dirty="0">
                <a:solidFill>
                  <a:schemeClr val="bg1"/>
                </a:solidFill>
                <a:effectLst>
                  <a:outerShdw blurRad="50800" dist="38100" dir="2700000" algn="tl" rotWithShape="0">
                    <a:prstClr val="black">
                      <a:alpha val="40000"/>
                    </a:prstClr>
                  </a:outerShdw>
                </a:effectLst>
              </a:rPr>
              <a:t>	the fear of the </a:t>
            </a:r>
            <a:r>
              <a:rPr lang="en-US" sz="3200" cap="small" dirty="0">
                <a:solidFill>
                  <a:schemeClr val="bg1"/>
                </a:solidFill>
                <a:effectLst>
                  <a:outerShdw blurRad="50800" dist="38100" dir="2700000" algn="tl" rotWithShape="0">
                    <a:prstClr val="black">
                      <a:alpha val="40000"/>
                    </a:prstClr>
                  </a:outerShdw>
                </a:effectLst>
              </a:rPr>
              <a:t>Lord</a:t>
            </a:r>
            <a:r>
              <a:rPr lang="en-US" sz="3200" dirty="0">
                <a:solidFill>
                  <a:schemeClr val="bg1"/>
                </a:solidFill>
                <a:effectLst>
                  <a:outerShdw blurRad="50800" dist="38100" dir="2700000" algn="tl" rotWithShape="0">
                    <a:prstClr val="black">
                      <a:alpha val="40000"/>
                    </a:prstClr>
                  </a:outerShdw>
                </a:effectLst>
              </a:rPr>
              <a:t> is Zion’s treasure. </a:t>
            </a:r>
          </a:p>
        </p:txBody>
      </p:sp>
    </p:spTree>
    <p:extLst>
      <p:ext uri="{BB962C8B-B14F-4D97-AF65-F5344CB8AC3E}">
        <p14:creationId xmlns:p14="http://schemas.microsoft.com/office/powerpoint/2010/main" val="212583880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19" name="TextBox 18">
            <a:extLst>
              <a:ext uri="{FF2B5EF4-FFF2-40B4-BE49-F238E27FC236}">
                <a16:creationId xmlns:a16="http://schemas.microsoft.com/office/drawing/2014/main" id="{376E5300-2B4F-D941-B359-210264D8E203}"/>
              </a:ext>
            </a:extLst>
          </p:cNvPr>
          <p:cNvSpPr txBox="1"/>
          <p:nvPr/>
        </p:nvSpPr>
        <p:spPr>
          <a:xfrm>
            <a:off x="668232" y="1154183"/>
            <a:ext cx="3782032"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James 1:5-8</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6 </a:t>
            </a:r>
            <a:r>
              <a:rPr lang="en-US" sz="2800" dirty="0">
                <a:solidFill>
                  <a:schemeClr val="bg1"/>
                </a:solidFill>
                <a:effectLst>
                  <a:outerShdw blurRad="50800" dist="38100" dir="2700000" algn="tl" rotWithShape="0">
                    <a:prstClr val="black">
                      <a:alpha val="40000"/>
                    </a:prstClr>
                  </a:outerShdw>
                </a:effectLst>
              </a:rPr>
              <a:t>But let him ask in faith, with no doubting, for the one who doubts is like a wave of the sea that is driven and tossed by the wind.</a:t>
            </a:r>
          </a:p>
        </p:txBody>
      </p:sp>
    </p:spTree>
    <p:extLst>
      <p:ext uri="{BB962C8B-B14F-4D97-AF65-F5344CB8AC3E}">
        <p14:creationId xmlns:p14="http://schemas.microsoft.com/office/powerpoint/2010/main" val="408627429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Knowledge</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Wisdom</a:t>
            </a:r>
            <a:endParaRPr lang="en-US" b="1" dirty="0">
              <a:solidFill>
                <a:schemeClr val="bg1"/>
              </a:solidFill>
              <a:effectLst>
                <a:outerShdw blurRad="63500" dist="38100" dir="2700000" algn="tl" rotWithShape="0">
                  <a:prstClr val="black"/>
                </a:outerShdw>
              </a:effectLst>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Fear</a:t>
            </a:r>
            <a:endParaRPr lang="en-US" b="1" dirty="0">
              <a:solidFill>
                <a:schemeClr val="bg1"/>
              </a:solidFill>
              <a:effectLst>
                <a:outerShdw blurRad="63500" dist="38100" dir="2700000" algn="tl" rotWithShape="0">
                  <a:prstClr val="black"/>
                </a:outerShdw>
              </a:effectLst>
            </a:endParaRPr>
          </a:p>
        </p:txBody>
      </p:sp>
      <p:sp>
        <p:nvSpPr>
          <p:cNvPr id="25" name="TextBox 24">
            <a:extLst>
              <a:ext uri="{FF2B5EF4-FFF2-40B4-BE49-F238E27FC236}">
                <a16:creationId xmlns:a16="http://schemas.microsoft.com/office/drawing/2014/main" id="{B5F9FE3C-1770-9843-93C5-87B404883EEA}"/>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CB64EDA5-ED68-474E-BD1D-43565221C3D3}"/>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4C9FE2-17F4-6A4E-9A77-2114A493069C}"/>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the Judge</a:t>
            </a:r>
            <a:endParaRPr lang="en-US" b="1" dirty="0">
              <a:effectLst>
                <a:outerShdw blurRad="63500" dist="38100" dir="2700000" algn="tl" rotWithShape="0">
                  <a:prstClr val="black">
                    <a:alpha val="50000"/>
                  </a:prstClr>
                </a:outerShdw>
              </a:effectLst>
            </a:endParaRPr>
          </a:p>
        </p:txBody>
      </p:sp>
      <p:sp>
        <p:nvSpPr>
          <p:cNvPr id="27" name="TextBox 26">
            <a:extLst>
              <a:ext uri="{FF2B5EF4-FFF2-40B4-BE49-F238E27FC236}">
                <a16:creationId xmlns:a16="http://schemas.microsoft.com/office/drawing/2014/main" id="{EBD10D99-F14A-8542-ABA6-7009D2B8C358}"/>
              </a:ext>
            </a:extLst>
          </p:cNvPr>
          <p:cNvSpPr txBox="1"/>
          <p:nvPr/>
        </p:nvSpPr>
        <p:spPr>
          <a:xfrm>
            <a:off x="58878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Salvation: our Savior</a:t>
            </a:r>
            <a:endParaRPr lang="en-US" b="1" dirty="0">
              <a:solidFill>
                <a:schemeClr val="bg1"/>
              </a:solidFill>
              <a:effectLst>
                <a:outerShdw blurRad="63500" dist="38100" dir="2700000" algn="tl" rotWithShape="0">
                  <a:prstClr val="black"/>
                </a:outerShdw>
              </a:effectLst>
            </a:endParaRPr>
          </a:p>
        </p:txBody>
      </p:sp>
      <p:sp>
        <p:nvSpPr>
          <p:cNvPr id="28" name="TextBox 27">
            <a:extLst>
              <a:ext uri="{FF2B5EF4-FFF2-40B4-BE49-F238E27FC236}">
                <a16:creationId xmlns:a16="http://schemas.microsoft.com/office/drawing/2014/main" id="{60CB9FD9-2CDF-A848-9B57-D99B7148496E}"/>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19" name="TextBox 18">
            <a:extLst>
              <a:ext uri="{FF2B5EF4-FFF2-40B4-BE49-F238E27FC236}">
                <a16:creationId xmlns:a16="http://schemas.microsoft.com/office/drawing/2014/main" id="{376E5300-2B4F-D941-B359-210264D8E203}"/>
              </a:ext>
            </a:extLst>
          </p:cNvPr>
          <p:cNvSpPr txBox="1"/>
          <p:nvPr/>
        </p:nvSpPr>
        <p:spPr>
          <a:xfrm>
            <a:off x="668232" y="1154183"/>
            <a:ext cx="3782032" cy="3139321"/>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James 1:5-8</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7 </a:t>
            </a:r>
            <a:r>
              <a:rPr lang="en-US" sz="2800" dirty="0">
                <a:solidFill>
                  <a:schemeClr val="bg1"/>
                </a:solidFill>
                <a:effectLst>
                  <a:outerShdw blurRad="50800" dist="38100" dir="2700000" algn="tl" rotWithShape="0">
                    <a:prstClr val="black">
                      <a:alpha val="40000"/>
                    </a:prstClr>
                  </a:outerShdw>
                </a:effectLst>
              </a:rPr>
              <a:t>For that person must not suppose that he will receive anything from the Lord; </a:t>
            </a:r>
            <a:r>
              <a:rPr lang="en-US" sz="2800" b="1" baseline="30000" dirty="0">
                <a:solidFill>
                  <a:schemeClr val="bg1"/>
                </a:solidFill>
                <a:effectLst>
                  <a:outerShdw blurRad="50800" dist="38100" dir="2700000" algn="tl" rotWithShape="0">
                    <a:prstClr val="black">
                      <a:alpha val="40000"/>
                    </a:prstClr>
                  </a:outerShdw>
                </a:effectLst>
              </a:rPr>
              <a:t>8 </a:t>
            </a:r>
            <a:r>
              <a:rPr lang="en-US" sz="2800" dirty="0">
                <a:solidFill>
                  <a:schemeClr val="bg1"/>
                </a:solidFill>
                <a:effectLst>
                  <a:outerShdw blurRad="50800" dist="38100" dir="2700000" algn="tl" rotWithShape="0">
                    <a:prstClr val="black">
                      <a:alpha val="40000"/>
                    </a:prstClr>
                  </a:outerShdw>
                </a:effectLst>
              </a:rPr>
              <a:t>he is a double-minded man, unstable in all his ways. </a:t>
            </a:r>
          </a:p>
        </p:txBody>
      </p:sp>
    </p:spTree>
    <p:extLst>
      <p:ext uri="{BB962C8B-B14F-4D97-AF65-F5344CB8AC3E}">
        <p14:creationId xmlns:p14="http://schemas.microsoft.com/office/powerpoint/2010/main" val="411001991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135864100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800"/>
            <a:ext cx="3710431" cy="4431983"/>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1 </a:t>
            </a:r>
            <a:r>
              <a:rPr lang="en-US" sz="2800" dirty="0">
                <a:solidFill>
                  <a:schemeClr val="bg1"/>
                </a:solidFill>
                <a:effectLst>
                  <a:outerShdw blurRad="50800" dist="38100" dir="2700000" algn="tl" rotWithShape="0">
                    <a:prstClr val="black">
                      <a:alpha val="40000"/>
                    </a:prstClr>
                  </a:outerShdw>
                </a:effectLst>
              </a:rPr>
              <a:t>Finally, then, brothers, we ask and urge you in the Lord Jesus, that as you received from us how you ought to walk and to please God, just as you are doing, that you do so more and more. </a:t>
            </a:r>
          </a:p>
        </p:txBody>
      </p:sp>
    </p:spTree>
    <p:extLst>
      <p:ext uri="{BB962C8B-B14F-4D97-AF65-F5344CB8AC3E}">
        <p14:creationId xmlns:p14="http://schemas.microsoft.com/office/powerpoint/2010/main" val="290831776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800"/>
            <a:ext cx="3710431" cy="529375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2 </a:t>
            </a:r>
            <a:r>
              <a:rPr lang="en-US" sz="2800" dirty="0">
                <a:solidFill>
                  <a:schemeClr val="bg1"/>
                </a:solidFill>
                <a:effectLst>
                  <a:outerShdw blurRad="50800" dist="38100" dir="2700000" algn="tl" rotWithShape="0">
                    <a:prstClr val="black">
                      <a:alpha val="40000"/>
                    </a:prstClr>
                  </a:outerShdw>
                </a:effectLst>
              </a:rPr>
              <a:t>For you know what instructions we gave you through the Lord Jesus. </a:t>
            </a:r>
            <a:r>
              <a:rPr lang="en-US" sz="2800" b="1" baseline="30000" dirty="0">
                <a:solidFill>
                  <a:schemeClr val="bg1"/>
                </a:solidFill>
                <a:effectLst>
                  <a:outerShdw blurRad="50800" dist="38100" dir="2700000" algn="tl" rotWithShape="0">
                    <a:prstClr val="black">
                      <a:alpha val="40000"/>
                    </a:prstClr>
                  </a:outerShdw>
                </a:effectLst>
              </a:rPr>
              <a:t>3 </a:t>
            </a:r>
            <a:r>
              <a:rPr lang="en-US" sz="2800" dirty="0">
                <a:solidFill>
                  <a:schemeClr val="bg1"/>
                </a:solidFill>
                <a:effectLst>
                  <a:outerShdw blurRad="50800" dist="38100" dir="2700000" algn="tl" rotWithShape="0">
                    <a:prstClr val="black">
                      <a:alpha val="40000"/>
                    </a:prstClr>
                  </a:outerShdw>
                </a:effectLst>
              </a:rPr>
              <a:t>For this is the will of God, your sanctification: that you abstain from sexual immorality; </a:t>
            </a:r>
            <a:r>
              <a:rPr lang="en-US" sz="2800" b="1" baseline="30000" dirty="0">
                <a:solidFill>
                  <a:schemeClr val="bg1"/>
                </a:solidFill>
                <a:effectLst>
                  <a:outerShdw blurRad="50800" dist="38100" dir="2700000" algn="tl" rotWithShape="0">
                    <a:prstClr val="black">
                      <a:alpha val="40000"/>
                    </a:prstClr>
                  </a:outerShdw>
                </a:effectLst>
              </a:rPr>
              <a:t>4 </a:t>
            </a:r>
            <a:r>
              <a:rPr lang="en-US" sz="2800" dirty="0">
                <a:solidFill>
                  <a:schemeClr val="bg1"/>
                </a:solidFill>
                <a:effectLst>
                  <a:outerShdw blurRad="50800" dist="38100" dir="2700000" algn="tl" rotWithShape="0">
                    <a:prstClr val="black">
                      <a:alpha val="40000"/>
                    </a:prstClr>
                  </a:outerShdw>
                </a:effectLst>
              </a:rPr>
              <a:t>that each one of you know how to control his own body in holiness and honor,</a:t>
            </a:r>
          </a:p>
        </p:txBody>
      </p:sp>
    </p:spTree>
    <p:extLst>
      <p:ext uri="{BB962C8B-B14F-4D97-AF65-F5344CB8AC3E}">
        <p14:creationId xmlns:p14="http://schemas.microsoft.com/office/powerpoint/2010/main" val="22146167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800"/>
            <a:ext cx="3710431" cy="529375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5 </a:t>
            </a:r>
            <a:r>
              <a:rPr lang="en-US" sz="2800" dirty="0">
                <a:solidFill>
                  <a:schemeClr val="bg1"/>
                </a:solidFill>
                <a:effectLst>
                  <a:outerShdw blurRad="50800" dist="38100" dir="2700000" algn="tl" rotWithShape="0">
                    <a:prstClr val="black">
                      <a:alpha val="40000"/>
                    </a:prstClr>
                  </a:outerShdw>
                </a:effectLst>
              </a:rPr>
              <a:t>not in the passion of lust like the Gentiles who do not know God; </a:t>
            </a:r>
            <a:r>
              <a:rPr lang="en-US" sz="2800" b="1" baseline="30000" dirty="0">
                <a:solidFill>
                  <a:schemeClr val="bg1"/>
                </a:solidFill>
                <a:effectLst>
                  <a:outerShdw blurRad="50800" dist="38100" dir="2700000" algn="tl" rotWithShape="0">
                    <a:prstClr val="black">
                      <a:alpha val="40000"/>
                    </a:prstClr>
                  </a:outerShdw>
                </a:effectLst>
              </a:rPr>
              <a:t>6 </a:t>
            </a:r>
            <a:r>
              <a:rPr lang="en-US" sz="2800" dirty="0">
                <a:solidFill>
                  <a:schemeClr val="bg1"/>
                </a:solidFill>
                <a:effectLst>
                  <a:outerShdw blurRad="50800" dist="38100" dir="2700000" algn="tl" rotWithShape="0">
                    <a:prstClr val="black">
                      <a:alpha val="40000"/>
                    </a:prstClr>
                  </a:outerShdw>
                </a:effectLst>
              </a:rPr>
              <a:t>that no one transgress and wrong his brother in this matter, because the Lord is an avenger in all these things, as we told you beforehand and solemnly warned you.</a:t>
            </a:r>
          </a:p>
        </p:txBody>
      </p:sp>
    </p:spTree>
    <p:extLst>
      <p:ext uri="{BB962C8B-B14F-4D97-AF65-F5344CB8AC3E}">
        <p14:creationId xmlns:p14="http://schemas.microsoft.com/office/powerpoint/2010/main" val="365748128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799"/>
            <a:ext cx="3710431" cy="3570208"/>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p>
          <a:p>
            <a:r>
              <a:rPr lang="en-US" sz="2800" b="1" baseline="30000" dirty="0">
                <a:solidFill>
                  <a:schemeClr val="bg1"/>
                </a:solidFill>
                <a:effectLst>
                  <a:outerShdw blurRad="50800" dist="38100" dir="2700000" algn="tl" rotWithShape="0">
                    <a:prstClr val="black">
                      <a:alpha val="40000"/>
                    </a:prstClr>
                  </a:outerShdw>
                </a:effectLst>
              </a:rPr>
              <a:t>7 </a:t>
            </a:r>
            <a:r>
              <a:rPr lang="en-US" sz="2800" dirty="0">
                <a:solidFill>
                  <a:schemeClr val="bg1"/>
                </a:solidFill>
                <a:effectLst>
                  <a:outerShdw blurRad="50800" dist="38100" dir="2700000" algn="tl" rotWithShape="0">
                    <a:prstClr val="black">
                      <a:alpha val="40000"/>
                    </a:prstClr>
                  </a:outerShdw>
                </a:effectLst>
              </a:rPr>
              <a:t>For God has not called us for impurity, but in holiness. </a:t>
            </a:r>
            <a:r>
              <a:rPr lang="en-US" sz="2800" b="1" baseline="30000" dirty="0">
                <a:solidFill>
                  <a:schemeClr val="bg1"/>
                </a:solidFill>
                <a:effectLst>
                  <a:outerShdw blurRad="50800" dist="38100" dir="2700000" algn="tl" rotWithShape="0">
                    <a:prstClr val="black">
                      <a:alpha val="40000"/>
                    </a:prstClr>
                  </a:outerShdw>
                </a:effectLst>
              </a:rPr>
              <a:t>8 </a:t>
            </a:r>
            <a:r>
              <a:rPr lang="en-US" sz="2800" dirty="0">
                <a:solidFill>
                  <a:schemeClr val="bg1"/>
                </a:solidFill>
                <a:effectLst>
                  <a:outerShdw blurRad="50800" dist="38100" dir="2700000" algn="tl" rotWithShape="0">
                    <a:prstClr val="black">
                      <a:alpha val="40000"/>
                    </a:prstClr>
                  </a:outerShdw>
                </a:effectLst>
              </a:rPr>
              <a:t>Therefore whoever disregards this, disregards not man but God, who gives his Holy Spirit to you.</a:t>
            </a:r>
          </a:p>
        </p:txBody>
      </p:sp>
    </p:spTree>
    <p:extLst>
      <p:ext uri="{BB962C8B-B14F-4D97-AF65-F5344CB8AC3E}">
        <p14:creationId xmlns:p14="http://schemas.microsoft.com/office/powerpoint/2010/main" val="425648744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799"/>
            <a:ext cx="3710431" cy="3570208"/>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9 </a:t>
            </a:r>
            <a:r>
              <a:rPr lang="en-US" sz="2800" dirty="0">
                <a:solidFill>
                  <a:schemeClr val="bg1"/>
                </a:solidFill>
                <a:effectLst>
                  <a:outerShdw blurRad="50800" dist="38100" dir="2700000" algn="tl" rotWithShape="0">
                    <a:prstClr val="black">
                      <a:alpha val="40000"/>
                    </a:prstClr>
                  </a:outerShdw>
                </a:effectLst>
              </a:rPr>
              <a:t>Now concerning brotherly love you have no need for anyone to write to you, for you yourselves have been taught by God to love one another…</a:t>
            </a:r>
          </a:p>
        </p:txBody>
      </p:sp>
    </p:spTree>
    <p:extLst>
      <p:ext uri="{BB962C8B-B14F-4D97-AF65-F5344CB8AC3E}">
        <p14:creationId xmlns:p14="http://schemas.microsoft.com/office/powerpoint/2010/main" val="340368699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800"/>
            <a:ext cx="3710431" cy="4001095"/>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10 </a:t>
            </a:r>
            <a:r>
              <a:rPr lang="en-US" sz="2800" dirty="0">
                <a:solidFill>
                  <a:schemeClr val="bg1"/>
                </a:solidFill>
                <a:effectLst>
                  <a:outerShdw blurRad="50800" dist="38100" dir="2700000" algn="tl" rotWithShape="0">
                    <a:prstClr val="black">
                      <a:alpha val="40000"/>
                    </a:prstClr>
                  </a:outerShdw>
                </a:effectLst>
              </a:rPr>
              <a:t>…But we urge you, brothers, to do this more and more, </a:t>
            </a:r>
            <a:r>
              <a:rPr lang="en-US" sz="2800" b="1" baseline="30000" dirty="0">
                <a:solidFill>
                  <a:schemeClr val="bg1"/>
                </a:solidFill>
                <a:effectLst>
                  <a:outerShdw blurRad="50800" dist="38100" dir="2700000" algn="tl" rotWithShape="0">
                    <a:prstClr val="black">
                      <a:alpha val="40000"/>
                    </a:prstClr>
                  </a:outerShdw>
                </a:effectLst>
              </a:rPr>
              <a:t>11 </a:t>
            </a:r>
            <a:r>
              <a:rPr lang="en-US" sz="2800" dirty="0">
                <a:solidFill>
                  <a:schemeClr val="bg1"/>
                </a:solidFill>
                <a:effectLst>
                  <a:outerShdw blurRad="50800" dist="38100" dir="2700000" algn="tl" rotWithShape="0">
                    <a:prstClr val="black">
                      <a:alpha val="40000"/>
                    </a:prstClr>
                  </a:outerShdw>
                </a:effectLst>
              </a:rPr>
              <a:t>and to aspire to live quietly, and to mind your own affairs, and to work with your hands, as we instructed you,</a:t>
            </a:r>
          </a:p>
        </p:txBody>
      </p:sp>
    </p:spTree>
    <p:extLst>
      <p:ext uri="{BB962C8B-B14F-4D97-AF65-F5344CB8AC3E}">
        <p14:creationId xmlns:p14="http://schemas.microsoft.com/office/powerpoint/2010/main" val="26490395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31A5FB-E9A3-994E-8C95-F988B4787045}"/>
              </a:ext>
            </a:extLst>
          </p:cNvPr>
          <p:cNvGrpSpPr/>
          <p:nvPr/>
        </p:nvGrpSpPr>
        <p:grpSpPr>
          <a:xfrm>
            <a:off x="3968831" y="381000"/>
            <a:ext cx="7069767" cy="4114806"/>
            <a:chOff x="3460830" y="381000"/>
            <a:chExt cx="7069767" cy="4114806"/>
          </a:xfrm>
        </p:grpSpPr>
        <p:sp>
          <p:nvSpPr>
            <p:cNvPr id="8" name="Rectangle 7">
              <a:extLst>
                <a:ext uri="{FF2B5EF4-FFF2-40B4-BE49-F238E27FC236}">
                  <a16:creationId xmlns:a16="http://schemas.microsoft.com/office/drawing/2014/main" id="{2F17D4A9-0083-6A47-969F-EA332E9E87D2}"/>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178460" y="40583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375230" y="1066801"/>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4851721" y="17526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377934" y="2438403"/>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5565058" y="314710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377934" y="38329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3" name="TextBox 22">
            <a:extLst>
              <a:ext uri="{FF2B5EF4-FFF2-40B4-BE49-F238E27FC236}">
                <a16:creationId xmlns:a16="http://schemas.microsoft.com/office/drawing/2014/main" id="{036D43CA-463D-5A47-908F-567F8ECD24D6}"/>
              </a:ext>
            </a:extLst>
          </p:cNvPr>
          <p:cNvSpPr txBox="1"/>
          <p:nvPr/>
        </p:nvSpPr>
        <p:spPr>
          <a:xfrm>
            <a:off x="696309" y="304800"/>
            <a:ext cx="3710431" cy="2277547"/>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Thessalonians 4</a:t>
            </a:r>
            <a:endParaRPr lang="en-US" sz="2800" dirty="0">
              <a:latin typeface="Century Gothic" panose="020B0502020202020204" pitchFamily="34" charset="0"/>
            </a:endParaRPr>
          </a:p>
          <a:p>
            <a:r>
              <a:rPr lang="en-US" sz="2800" b="1" baseline="30000" dirty="0">
                <a:solidFill>
                  <a:schemeClr val="bg1"/>
                </a:solidFill>
                <a:effectLst>
                  <a:outerShdw blurRad="50800" dist="38100" dir="2700000" algn="tl" rotWithShape="0">
                    <a:prstClr val="black">
                      <a:alpha val="40000"/>
                    </a:prstClr>
                  </a:outerShdw>
                </a:effectLst>
              </a:rPr>
              <a:t>12 </a:t>
            </a:r>
            <a:r>
              <a:rPr lang="en-US" sz="2800" dirty="0">
                <a:solidFill>
                  <a:schemeClr val="bg1"/>
                </a:solidFill>
                <a:effectLst>
                  <a:outerShdw blurRad="50800" dist="38100" dir="2700000" algn="tl" rotWithShape="0">
                    <a:prstClr val="black">
                      <a:alpha val="40000"/>
                    </a:prstClr>
                  </a:outerShdw>
                </a:effectLst>
              </a:rPr>
              <a:t>so that you may walk properly before outsiders and be dependent on no one.</a:t>
            </a:r>
          </a:p>
        </p:txBody>
      </p:sp>
    </p:spTree>
    <p:extLst>
      <p:ext uri="{BB962C8B-B14F-4D97-AF65-F5344CB8AC3E}">
        <p14:creationId xmlns:p14="http://schemas.microsoft.com/office/powerpoint/2010/main" val="16956242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BFC72F-2737-E34F-911D-4CF612A90262}"/>
              </a:ext>
            </a:extLst>
          </p:cNvPr>
          <p:cNvGrpSpPr/>
          <p:nvPr/>
        </p:nvGrpSpPr>
        <p:grpSpPr>
          <a:xfrm>
            <a:off x="3968831" y="381001"/>
            <a:ext cx="5683171" cy="4800607"/>
            <a:chOff x="3460830" y="381000"/>
            <a:chExt cx="5683171" cy="4800607"/>
          </a:xfrm>
        </p:grpSpPr>
        <p:sp>
          <p:nvSpPr>
            <p:cNvPr id="6" name="Rectangle 5">
              <a:extLst>
                <a:ext uri="{FF2B5EF4-FFF2-40B4-BE49-F238E27FC236}">
                  <a16:creationId xmlns:a16="http://schemas.microsoft.com/office/drawing/2014/main" id="{2CA2A2AD-B838-7D41-B75C-49702AF4A466}"/>
                </a:ext>
              </a:extLst>
            </p:cNvPr>
            <p:cNvSpPr/>
            <p:nvPr/>
          </p:nvSpPr>
          <p:spPr>
            <a:xfrm>
              <a:off x="3460830" y="381000"/>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D2658E-26A5-F947-8D7A-EB6EE3CAD141}"/>
                </a:ext>
              </a:extLst>
            </p:cNvPr>
            <p:cNvSpPr/>
            <p:nvPr/>
          </p:nvSpPr>
          <p:spPr>
            <a:xfrm>
              <a:off x="3606800" y="1066801"/>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BF9793-55AC-344E-9008-05D2023F044C}"/>
                </a:ext>
              </a:extLst>
            </p:cNvPr>
            <p:cNvSpPr/>
            <p:nvPr/>
          </p:nvSpPr>
          <p:spPr>
            <a:xfrm>
              <a:off x="3606800" y="1752602"/>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BB45F0-CF61-D749-BA33-A975F9B138C1}"/>
                </a:ext>
              </a:extLst>
            </p:cNvPr>
            <p:cNvSpPr/>
            <p:nvPr/>
          </p:nvSpPr>
          <p:spPr>
            <a:xfrm>
              <a:off x="3606800" y="2438403"/>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F9EB4E-3C6D-694D-BC64-417E460B2676}"/>
                </a:ext>
              </a:extLst>
            </p:cNvPr>
            <p:cNvSpPr/>
            <p:nvPr/>
          </p:nvSpPr>
          <p:spPr>
            <a:xfrm>
              <a:off x="3606800" y="3124204"/>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2A0AB1-EDE5-E348-8795-586DBF71C03A}"/>
                </a:ext>
              </a:extLst>
            </p:cNvPr>
            <p:cNvSpPr/>
            <p:nvPr/>
          </p:nvSpPr>
          <p:spPr>
            <a:xfrm>
              <a:off x="3606800" y="3810005"/>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4E3AFF-6B04-A641-97E7-D2B61395C3D1}"/>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7ED9AB9-14A0-AB4C-B4C1-41BB2285045E}"/>
              </a:ext>
            </a:extLst>
          </p:cNvPr>
          <p:cNvPicPr>
            <a:picLocks noChangeAspect="1"/>
          </p:cNvPicPr>
          <p:nvPr/>
        </p:nvPicPr>
        <p:blipFill>
          <a:blip r:embed="rId2"/>
          <a:stretch>
            <a:fillRect/>
          </a:stretch>
        </p:blipFill>
        <p:spPr>
          <a:xfrm>
            <a:off x="529967" y="304799"/>
            <a:ext cx="5334000" cy="4953000"/>
          </a:xfrm>
          <a:prstGeom prst="rect">
            <a:avLst/>
          </a:prstGeom>
        </p:spPr>
      </p:pic>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rotWithShape="1">
          <a:blip r:embed="rId3"/>
          <a:srcRect r="46162"/>
          <a:stretch/>
        </p:blipFill>
        <p:spPr>
          <a:xfrm>
            <a:off x="529967" y="304799"/>
            <a:ext cx="2871704" cy="4953000"/>
          </a:xfrm>
          <a:prstGeom prst="rect">
            <a:avLst/>
          </a:prstGeom>
        </p:spPr>
      </p:pic>
    </p:spTree>
    <p:extLst>
      <p:ext uri="{BB962C8B-B14F-4D97-AF65-F5344CB8AC3E}">
        <p14:creationId xmlns:p14="http://schemas.microsoft.com/office/powerpoint/2010/main" val="3353381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C86D5B4-F348-FE40-A9EF-70C2F68A9DF2}"/>
              </a:ext>
            </a:extLst>
          </p:cNvPr>
          <p:cNvSpPr txBox="1"/>
          <p:nvPr/>
        </p:nvSpPr>
        <p:spPr>
          <a:xfrm>
            <a:off x="4686461" y="405835"/>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Relationships</a:t>
            </a:r>
            <a:endParaRPr lang="en-US" b="1" dirty="0">
              <a:solidFill>
                <a:schemeClr val="bg1"/>
              </a:solidFill>
              <a:effectLst>
                <a:outerShdw blurRad="63500" dist="38100" dir="2700000" algn="tl" rotWithShape="0">
                  <a:prstClr val="black"/>
                </a:outerShdw>
              </a:effectLst>
            </a:endParaRPr>
          </a:p>
        </p:txBody>
      </p:sp>
      <p:sp>
        <p:nvSpPr>
          <p:cNvPr id="18" name="TextBox 17">
            <a:extLst>
              <a:ext uri="{FF2B5EF4-FFF2-40B4-BE49-F238E27FC236}">
                <a16:creationId xmlns:a16="http://schemas.microsoft.com/office/drawing/2014/main" id="{7C03E48B-5135-4A4F-A70F-8335EA703586}"/>
              </a:ext>
            </a:extLst>
          </p:cNvPr>
          <p:cNvSpPr txBox="1"/>
          <p:nvPr/>
        </p:nvSpPr>
        <p:spPr>
          <a:xfrm>
            <a:off x="4883231"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Sexuality</a:t>
            </a:r>
            <a:endParaRPr lang="en-US" b="1" dirty="0">
              <a:effectLst>
                <a:outerShdw blurRad="63500" dist="38100" dir="2700000" algn="tl" rotWithShape="0">
                  <a:prstClr val="black">
                    <a:alpha val="40000"/>
                  </a:prstClr>
                </a:outerShdw>
              </a:effectLst>
            </a:endParaRPr>
          </a:p>
        </p:txBody>
      </p:sp>
      <p:sp>
        <p:nvSpPr>
          <p:cNvPr id="19" name="TextBox 18">
            <a:extLst>
              <a:ext uri="{FF2B5EF4-FFF2-40B4-BE49-F238E27FC236}">
                <a16:creationId xmlns:a16="http://schemas.microsoft.com/office/drawing/2014/main" id="{3438DFB7-A9AC-674F-BE01-2629AFF86F4B}"/>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School/Career</a:t>
            </a:r>
            <a:endParaRPr lang="en-US" b="1" dirty="0">
              <a:effectLst>
                <a:outerShdw blurRad="63500" dist="38100" dir="2700000" algn="tl" rotWithShape="0">
                  <a:prstClr val="black">
                    <a:alpha val="50000"/>
                  </a:prstClr>
                </a:outerShdw>
              </a:effectLst>
            </a:endParaRPr>
          </a:p>
        </p:txBody>
      </p:sp>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Finances</a:t>
            </a:r>
            <a:endParaRPr lang="en-US" b="1" dirty="0">
              <a:solidFill>
                <a:schemeClr val="bg1"/>
              </a:solidFill>
              <a:effectLst>
                <a:outerShdw blurRad="63500" dist="38100" dir="2700000" algn="tl" rotWithShape="0">
                  <a:prstClr val="black"/>
                </a:outerShdw>
              </a:effectLst>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Goals</a:t>
            </a:r>
            <a:endParaRPr lang="en-US" b="1" dirty="0">
              <a:solidFill>
                <a:schemeClr val="bg1"/>
              </a:solidFill>
              <a:effectLst>
                <a:outerShdw blurRad="63500" dist="38100" dir="2700000" algn="tl" rotWithShape="0">
                  <a:prstClr val="black"/>
                </a:outerShdw>
              </a:effectLst>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Recreation</a:t>
            </a:r>
            <a:endParaRPr lang="en-US" b="1" dirty="0">
              <a:solidFill>
                <a:schemeClr val="bg1"/>
              </a:solidFill>
              <a:effectLst>
                <a:outerShdw blurRad="63500" dist="38100" dir="2700000" algn="tl" rotWithShape="0">
                  <a:prstClr val="black"/>
                </a:outerShdw>
              </a:effectLst>
            </a:endParaRPr>
          </a:p>
        </p:txBody>
      </p:sp>
      <p:grpSp>
        <p:nvGrpSpPr>
          <p:cNvPr id="2" name="Group 1">
            <a:extLst>
              <a:ext uri="{FF2B5EF4-FFF2-40B4-BE49-F238E27FC236}">
                <a16:creationId xmlns:a16="http://schemas.microsoft.com/office/drawing/2014/main" id="{07C46AD8-37AE-014C-B02E-92D57DA700E6}"/>
              </a:ext>
            </a:extLst>
          </p:cNvPr>
          <p:cNvGrpSpPr/>
          <p:nvPr/>
        </p:nvGrpSpPr>
        <p:grpSpPr>
          <a:xfrm>
            <a:off x="5080000" y="4495807"/>
            <a:ext cx="5537200" cy="685801"/>
            <a:chOff x="4572000" y="4495806"/>
            <a:chExt cx="5537200" cy="685801"/>
          </a:xfrm>
        </p:grpSpPr>
        <p:sp>
          <p:nvSpPr>
            <p:cNvPr id="14" name="Rectangle 13">
              <a:extLst>
                <a:ext uri="{FF2B5EF4-FFF2-40B4-BE49-F238E27FC236}">
                  <a16:creationId xmlns:a16="http://schemas.microsoft.com/office/drawing/2014/main" id="{8DB8BC1F-FA25-E641-B6D7-6A292C45B0C2}"/>
                </a:ext>
              </a:extLst>
            </p:cNvPr>
            <p:cNvSpPr/>
            <p:nvPr/>
          </p:nvSpPr>
          <p:spPr>
            <a:xfrm>
              <a:off x="4572000" y="4495806"/>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64C2D5-8D19-1649-A6DA-3900090CC568}"/>
                </a:ext>
              </a:extLst>
            </p:cNvPr>
            <p:cNvSpPr txBox="1"/>
            <p:nvPr/>
          </p:nvSpPr>
          <p:spPr>
            <a:xfrm>
              <a:off x="5143661" y="4518707"/>
              <a:ext cx="4965539"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God</a:t>
              </a:r>
              <a:endParaRPr lang="en-US" b="1" dirty="0">
                <a:solidFill>
                  <a:schemeClr val="bg1"/>
                </a:solidFill>
                <a:effectLst>
                  <a:outerShdw blurRad="63500" dist="38100" dir="2700000" algn="tl" rotWithShape="0">
                    <a:prstClr val="black"/>
                  </a:outerShdw>
                </a:effectLst>
              </a:endParaRPr>
            </a:p>
          </p:txBody>
        </p:sp>
      </p:grpSp>
      <p:sp>
        <p:nvSpPr>
          <p:cNvPr id="24" name="TextBox 23">
            <a:extLst>
              <a:ext uri="{FF2B5EF4-FFF2-40B4-BE49-F238E27FC236}">
                <a16:creationId xmlns:a16="http://schemas.microsoft.com/office/drawing/2014/main" id="{8A46211A-DA69-7B4F-B7B2-BD624BF361A2}"/>
              </a:ext>
            </a:extLst>
          </p:cNvPr>
          <p:cNvSpPr txBox="1"/>
          <p:nvPr/>
        </p:nvSpPr>
        <p:spPr>
          <a:xfrm>
            <a:off x="1571688" y="1210272"/>
            <a:ext cx="3114773" cy="923330"/>
          </a:xfrm>
          <a:prstGeom prst="rect">
            <a:avLst/>
          </a:prstGeom>
          <a:noFill/>
        </p:spPr>
        <p:txBody>
          <a:bodyPr wrap="square" rtlCol="0">
            <a:spAutoFit/>
          </a:bodyPr>
          <a:lstStyle/>
          <a:p>
            <a:r>
              <a:rPr lang="en-US" sz="5400" b="1" dirty="0">
                <a:solidFill>
                  <a:schemeClr val="bg1"/>
                </a:solidFill>
                <a:effectLst>
                  <a:outerShdw blurRad="63500" dist="38100" dir="2700000" algn="tl" rotWithShape="0">
                    <a:prstClr val="black"/>
                  </a:outerShdw>
                </a:effectLst>
              </a:rPr>
              <a:t>ME</a:t>
            </a:r>
            <a:endParaRPr lang="en-US" b="1" dirty="0">
              <a:solidFill>
                <a:schemeClr val="bg1"/>
              </a:solidFill>
              <a:effectLst>
                <a:outerShdw blurRad="63500" dist="38100" dir="2700000" algn="tl" rotWithShape="0">
                  <a:prstClr val="black"/>
                </a:outerShdw>
              </a:effectLst>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Tree>
    <p:extLst>
      <p:ext uri="{BB962C8B-B14F-4D97-AF65-F5344CB8AC3E}">
        <p14:creationId xmlns:p14="http://schemas.microsoft.com/office/powerpoint/2010/main" val="2036385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035A28B0-4C06-7544-80CB-8C5BB039765C}"/>
              </a:ext>
            </a:extLst>
          </p:cNvPr>
          <p:cNvSpPr/>
          <p:nvPr/>
        </p:nvSpPr>
        <p:spPr>
          <a:xfrm>
            <a:off x="4114800" y="1066802"/>
            <a:ext cx="5537200" cy="68580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D539F645-025B-4E41-A9F0-7CA2FC07F46F}"/>
              </a:ext>
            </a:extLst>
          </p:cNvPr>
          <p:cNvSpPr/>
          <p:nvPr/>
        </p:nvSpPr>
        <p:spPr>
          <a:xfrm>
            <a:off x="4114800" y="1752603"/>
            <a:ext cx="5537200" cy="685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AF654000-A2C4-1B4C-A9CF-654EB3AEE830}"/>
              </a:ext>
            </a:extLst>
          </p:cNvPr>
          <p:cNvSpPr/>
          <p:nvPr/>
        </p:nvSpPr>
        <p:spPr>
          <a:xfrm>
            <a:off x="4114800" y="2438404"/>
            <a:ext cx="5537200" cy="685801"/>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5300E174-AB5C-3F49-BDFF-D2FD4F5C0E32}"/>
              </a:ext>
            </a:extLst>
          </p:cNvPr>
          <p:cNvSpPr/>
          <p:nvPr/>
        </p:nvSpPr>
        <p:spPr>
          <a:xfrm>
            <a:off x="4114800" y="3124205"/>
            <a:ext cx="5537200" cy="685801"/>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6D1E9AC4-1E47-2E4A-976E-950CDCC04CC1}"/>
              </a:ext>
            </a:extLst>
          </p:cNvPr>
          <p:cNvSpPr/>
          <p:nvPr/>
        </p:nvSpPr>
        <p:spPr>
          <a:xfrm>
            <a:off x="4114800" y="3810006"/>
            <a:ext cx="5537200" cy="685801"/>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B8BC1F-FA25-E641-B6D7-6A292C45B0C2}"/>
              </a:ext>
            </a:extLst>
          </p:cNvPr>
          <p:cNvSpPr/>
          <p:nvPr/>
        </p:nvSpPr>
        <p:spPr>
          <a:xfrm>
            <a:off x="5080000" y="4495807"/>
            <a:ext cx="4572000" cy="685801"/>
          </a:xfrm>
          <a:prstGeom prst="rect">
            <a:avLst/>
          </a:prstGeom>
          <a:solidFill>
            <a:srgbClr val="C77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20" name="TextBox 19">
            <a:extLst>
              <a:ext uri="{FF2B5EF4-FFF2-40B4-BE49-F238E27FC236}">
                <a16:creationId xmlns:a16="http://schemas.microsoft.com/office/drawing/2014/main" id="{3839B1F0-B350-D440-84AD-8DA5EEA0EF19}"/>
              </a:ext>
            </a:extLst>
          </p:cNvPr>
          <p:cNvSpPr txBox="1"/>
          <p:nvPr/>
        </p:nvSpPr>
        <p:spPr>
          <a:xfrm>
            <a:off x="5885935" y="2438404"/>
            <a:ext cx="4965539" cy="584775"/>
          </a:xfrm>
          <a:prstGeom prst="rect">
            <a:avLst/>
          </a:prstGeom>
          <a:noFill/>
        </p:spPr>
        <p:txBody>
          <a:bodyPr wrap="square" rtlCol="0">
            <a:spAutoFit/>
          </a:bodyPr>
          <a:lstStyle/>
          <a:p>
            <a:pPr>
              <a:defRPr/>
            </a:pPr>
            <a:r>
              <a:rPr lang="en-US" sz="3200" b="1" dirty="0">
                <a:solidFill>
                  <a:prstClr val="white"/>
                </a:solidFill>
                <a:effectLst>
                  <a:outerShdw blurRad="63500" dist="38100" dir="2700000" algn="tl" rotWithShape="0">
                    <a:prstClr val="black"/>
                  </a:outerShdw>
                </a:effectLst>
                <a:latin typeface="Calibri" panose="020F0502020204030204"/>
              </a:rPr>
              <a:t>Knowledge</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21" name="TextBox 20">
            <a:extLst>
              <a:ext uri="{FF2B5EF4-FFF2-40B4-BE49-F238E27FC236}">
                <a16:creationId xmlns:a16="http://schemas.microsoft.com/office/drawing/2014/main" id="{A417D5DC-0D50-264A-92E4-9791E94427F4}"/>
              </a:ext>
            </a:extLst>
          </p:cNvPr>
          <p:cNvSpPr txBox="1"/>
          <p:nvPr/>
        </p:nvSpPr>
        <p:spPr>
          <a:xfrm>
            <a:off x="6073059" y="3147106"/>
            <a:ext cx="4965539" cy="584775"/>
          </a:xfrm>
          <a:prstGeom prst="rect">
            <a:avLst/>
          </a:prstGeom>
          <a:noFill/>
        </p:spPr>
        <p:txBody>
          <a:bodyPr wrap="square" rtlCol="0">
            <a:spAutoFit/>
          </a:bodyPr>
          <a:lstStyle/>
          <a:p>
            <a:pPr>
              <a:defRPr/>
            </a:pPr>
            <a:r>
              <a:rPr lang="en-US" sz="3200" b="1" dirty="0">
                <a:solidFill>
                  <a:prstClr val="white"/>
                </a:solidFill>
                <a:effectLst>
                  <a:outerShdw blurRad="63500" dist="38100" dir="2700000" algn="tl" rotWithShape="0">
                    <a:prstClr val="black"/>
                  </a:outerShdw>
                </a:effectLst>
                <a:latin typeface="Calibri" panose="020F0502020204030204"/>
              </a:rPr>
              <a:t>Salvation: Savior</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22" name="TextBox 21">
            <a:extLst>
              <a:ext uri="{FF2B5EF4-FFF2-40B4-BE49-F238E27FC236}">
                <a16:creationId xmlns:a16="http://schemas.microsoft.com/office/drawing/2014/main" id="{548C039D-AB1E-5D48-A90A-000D88AD6669}"/>
              </a:ext>
            </a:extLst>
          </p:cNvPr>
          <p:cNvSpPr txBox="1"/>
          <p:nvPr/>
        </p:nvSpPr>
        <p:spPr>
          <a:xfrm>
            <a:off x="5885935" y="3832907"/>
            <a:ext cx="4965539" cy="584775"/>
          </a:xfrm>
          <a:prstGeom prst="rect">
            <a:avLst/>
          </a:prstGeom>
          <a:noFill/>
        </p:spPr>
        <p:txBody>
          <a:bodyPr wrap="square" rtlCol="0">
            <a:spAutoFit/>
          </a:bodyPr>
          <a:lstStyle/>
          <a:p>
            <a:pPr>
              <a:defRPr/>
            </a:pPr>
            <a:r>
              <a:rPr lang="en-US" sz="3200" b="1" dirty="0">
                <a:solidFill>
                  <a:prstClr val="white"/>
                </a:solidFill>
                <a:effectLst>
                  <a:outerShdw blurRad="63500" dist="38100" dir="2700000" algn="tl" rotWithShape="0">
                    <a:prstClr val="black"/>
                  </a:outerShdw>
                </a:effectLst>
                <a:latin typeface="Calibri" panose="020F0502020204030204"/>
              </a:rPr>
              <a:t>Wisdom</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23" name="TextBox 22">
            <a:extLst>
              <a:ext uri="{FF2B5EF4-FFF2-40B4-BE49-F238E27FC236}">
                <a16:creationId xmlns:a16="http://schemas.microsoft.com/office/drawing/2014/main" id="{B564C2D5-8D19-1649-A6DA-3900090CC568}"/>
              </a:ext>
            </a:extLst>
          </p:cNvPr>
          <p:cNvSpPr txBox="1"/>
          <p:nvPr/>
        </p:nvSpPr>
        <p:spPr>
          <a:xfrm>
            <a:off x="5651662" y="4518708"/>
            <a:ext cx="4965539" cy="584775"/>
          </a:xfrm>
          <a:prstGeom prst="rect">
            <a:avLst/>
          </a:prstGeom>
          <a:noFill/>
        </p:spPr>
        <p:txBody>
          <a:bodyPr wrap="square" rtlCol="0">
            <a:spAutoFit/>
          </a:bodyPr>
          <a:lstStyle/>
          <a:p>
            <a:pPr>
              <a:defRPr/>
            </a:pPr>
            <a:r>
              <a:rPr lang="en-US" sz="3200" b="1" dirty="0">
                <a:solidFill>
                  <a:prstClr val="white"/>
                </a:solidFill>
                <a:effectLst>
                  <a:outerShdw blurRad="63500" dist="38100" dir="2700000" algn="tl" rotWithShape="0">
                    <a:prstClr val="black"/>
                  </a:outerShdw>
                </a:effectLst>
                <a:latin typeface="Calibri" panose="020F0502020204030204"/>
              </a:rPr>
              <a:t>Fear</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24" name="TextBox 23">
            <a:extLst>
              <a:ext uri="{FF2B5EF4-FFF2-40B4-BE49-F238E27FC236}">
                <a16:creationId xmlns:a16="http://schemas.microsoft.com/office/drawing/2014/main" id="{8A46211A-DA69-7B4F-B7B2-BD624BF361A2}"/>
              </a:ext>
            </a:extLst>
          </p:cNvPr>
          <p:cNvSpPr txBox="1"/>
          <p:nvPr/>
        </p:nvSpPr>
        <p:spPr>
          <a:xfrm>
            <a:off x="837025" y="862180"/>
            <a:ext cx="2486201" cy="1446550"/>
          </a:xfrm>
          <a:prstGeom prst="rect">
            <a:avLst/>
          </a:prstGeom>
          <a:noFill/>
        </p:spPr>
        <p:txBody>
          <a:bodyPr wrap="square" rtlCol="0">
            <a:spAutoFit/>
          </a:bodyPr>
          <a:lstStyle/>
          <a:p>
            <a:pPr>
              <a:defRPr/>
            </a:pPr>
            <a:r>
              <a:rPr lang="en-US" sz="8800" b="1" dirty="0">
                <a:solidFill>
                  <a:prstClr val="white"/>
                </a:solidFill>
                <a:effectLst>
                  <a:outerShdw blurRad="63500" dist="38100" dir="2700000" algn="tl" rotWithShape="0">
                    <a:prstClr val="black"/>
                  </a:outerShdw>
                </a:effectLst>
                <a:latin typeface="Calibri" panose="020F0502020204030204"/>
              </a:rPr>
              <a:t>GOD</a:t>
            </a:r>
            <a:endParaRPr lang="en-US" b="1" dirty="0">
              <a:solidFill>
                <a:prstClr val="white"/>
              </a:solidFill>
              <a:effectLst>
                <a:outerShdw blurRad="63500" dist="38100" dir="2700000" algn="tl" rotWithShape="0">
                  <a:prstClr val="black"/>
                </a:outerShdw>
              </a:effectLst>
              <a:latin typeface="Calibri" panose="020F0502020204030204"/>
            </a:endParaRPr>
          </a:p>
        </p:txBody>
      </p:sp>
      <p:sp>
        <p:nvSpPr>
          <p:cNvPr id="25" name="TextBox 24">
            <a:extLst>
              <a:ext uri="{FF2B5EF4-FFF2-40B4-BE49-F238E27FC236}">
                <a16:creationId xmlns:a16="http://schemas.microsoft.com/office/drawing/2014/main" id="{47B52FE9-42A9-2042-9547-3A6C9131A5BF}"/>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
        <p:nvSpPr>
          <p:cNvPr id="26" name="TextBox 25">
            <a:extLst>
              <a:ext uri="{FF2B5EF4-FFF2-40B4-BE49-F238E27FC236}">
                <a16:creationId xmlns:a16="http://schemas.microsoft.com/office/drawing/2014/main" id="{91B0F26A-89B0-3B43-B01B-8F2306442AFC}"/>
              </a:ext>
            </a:extLst>
          </p:cNvPr>
          <p:cNvSpPr txBox="1"/>
          <p:nvPr/>
        </p:nvSpPr>
        <p:spPr>
          <a:xfrm>
            <a:off x="4664495" y="1066802"/>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40000"/>
                    </a:prstClr>
                  </a:outerShdw>
                </a:effectLst>
              </a:rPr>
              <a:t>Righteousness: the Lawgiver</a:t>
            </a:r>
            <a:endParaRPr lang="en-US" b="1" dirty="0">
              <a:effectLst>
                <a:outerShdw blurRad="63500" dist="38100" dir="2700000" algn="tl" rotWithShape="0">
                  <a:prstClr val="black">
                    <a:alpha val="40000"/>
                  </a:prstClr>
                </a:outerShdw>
              </a:effectLst>
            </a:endParaRPr>
          </a:p>
        </p:txBody>
      </p:sp>
      <p:sp>
        <p:nvSpPr>
          <p:cNvPr id="27" name="TextBox 26">
            <a:extLst>
              <a:ext uri="{FF2B5EF4-FFF2-40B4-BE49-F238E27FC236}">
                <a16:creationId xmlns:a16="http://schemas.microsoft.com/office/drawing/2014/main" id="{A539892D-0587-A047-9812-B294FA205F26}"/>
              </a:ext>
            </a:extLst>
          </p:cNvPr>
          <p:cNvSpPr txBox="1"/>
          <p:nvPr/>
        </p:nvSpPr>
        <p:spPr>
          <a:xfrm>
            <a:off x="5359722" y="1752603"/>
            <a:ext cx="4965539" cy="584775"/>
          </a:xfrm>
          <a:prstGeom prst="rect">
            <a:avLst/>
          </a:prstGeom>
          <a:noFill/>
        </p:spPr>
        <p:txBody>
          <a:bodyPr wrap="square" rtlCol="0">
            <a:spAutoFit/>
          </a:bodyPr>
          <a:lstStyle/>
          <a:p>
            <a:r>
              <a:rPr lang="en-US" sz="3200" b="1" dirty="0">
                <a:effectLst>
                  <a:outerShdw blurRad="63500" dist="38100" dir="2700000" algn="tl" rotWithShape="0">
                    <a:prstClr val="black">
                      <a:alpha val="50000"/>
                    </a:prstClr>
                  </a:outerShdw>
                </a:effectLst>
              </a:rPr>
              <a:t>Justice: Judge</a:t>
            </a:r>
            <a:endParaRPr lang="en-US" b="1" dirty="0">
              <a:effectLst>
                <a:outerShdw blurRad="63500" dist="38100" dir="2700000" algn="tl" rotWithShape="0">
                  <a:prstClr val="black">
                    <a:alpha val="50000"/>
                  </a:prstClr>
                </a:outerShdw>
              </a:effectLst>
            </a:endParaRPr>
          </a:p>
        </p:txBody>
      </p:sp>
    </p:spTree>
    <p:extLst>
      <p:ext uri="{BB962C8B-B14F-4D97-AF65-F5344CB8AC3E}">
        <p14:creationId xmlns:p14="http://schemas.microsoft.com/office/powerpoint/2010/main" val="316438266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8F8E-8906-5447-936F-211365C9B2AD}"/>
              </a:ext>
            </a:extLst>
          </p:cNvPr>
          <p:cNvSpPr>
            <a:spLocks noGrp="1"/>
          </p:cNvSpPr>
          <p:nvPr>
            <p:ph type="title"/>
          </p:nvPr>
        </p:nvSpPr>
        <p:spPr/>
        <p:txBody>
          <a:bodyPr/>
          <a:lstStyle/>
          <a:p>
            <a:endParaRPr lang="en-US"/>
          </a:p>
        </p:txBody>
      </p:sp>
      <p:pic>
        <p:nvPicPr>
          <p:cNvPr id="7" name="Content Placeholder 6" descr="A group of clouds in the sky&#13;&#10;&#13;&#10;Description automatically generated">
            <a:extLst>
              <a:ext uri="{FF2B5EF4-FFF2-40B4-BE49-F238E27FC236}">
                <a16:creationId xmlns:a16="http://schemas.microsoft.com/office/drawing/2014/main" id="{A795776D-37B8-6E49-BDD9-B8C9FB01FF08}"/>
              </a:ext>
            </a:extLst>
          </p:cNvPr>
          <p:cNvPicPr>
            <a:picLocks noGrp="1" noChangeAspect="1"/>
          </p:cNvPicPr>
          <p:nvPr>
            <p:ph idx="1"/>
          </p:nvPr>
        </p:nvPicPr>
        <p:blipFill rotWithShape="1">
          <a:blip r:embed="rId2"/>
          <a:srcRect r="10010"/>
          <a:stretch/>
        </p:blipFill>
        <p:spPr>
          <a:xfrm>
            <a:off x="0" y="1"/>
            <a:ext cx="10160000" cy="5715000"/>
          </a:xfrm>
        </p:spPr>
      </p:pic>
      <p:sp>
        <p:nvSpPr>
          <p:cNvPr id="8" name="TextBox 7">
            <a:extLst>
              <a:ext uri="{FF2B5EF4-FFF2-40B4-BE49-F238E27FC236}">
                <a16:creationId xmlns:a16="http://schemas.microsoft.com/office/drawing/2014/main" id="{4471043D-1E5A-844C-8E81-093A138FFB9E}"/>
              </a:ext>
            </a:extLst>
          </p:cNvPr>
          <p:cNvSpPr txBox="1"/>
          <p:nvPr/>
        </p:nvSpPr>
        <p:spPr>
          <a:xfrm>
            <a:off x="507999" y="111188"/>
            <a:ext cx="9144000" cy="1938992"/>
          </a:xfrm>
          <a:prstGeom prst="rect">
            <a:avLst/>
          </a:prstGeom>
          <a:solidFill>
            <a:schemeClr val="accent1">
              <a:lumMod val="50000"/>
              <a:alpha val="60000"/>
            </a:schemeClr>
          </a:solid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LibertyD" panose="020E0603020205020301" pitchFamily="34" charset="0"/>
              </a:rPr>
              <a:t>“He will be the stability of your times”</a:t>
            </a:r>
          </a:p>
        </p:txBody>
      </p:sp>
    </p:spTree>
    <p:extLst>
      <p:ext uri="{BB962C8B-B14F-4D97-AF65-F5344CB8AC3E}">
        <p14:creationId xmlns:p14="http://schemas.microsoft.com/office/powerpoint/2010/main" val="416991148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8F8E-8906-5447-936F-211365C9B2AD}"/>
              </a:ext>
            </a:extLst>
          </p:cNvPr>
          <p:cNvSpPr>
            <a:spLocks noGrp="1"/>
          </p:cNvSpPr>
          <p:nvPr>
            <p:ph type="title"/>
          </p:nvPr>
        </p:nvSpPr>
        <p:spPr/>
        <p:txBody>
          <a:bodyPr/>
          <a:lstStyle/>
          <a:p>
            <a:endParaRPr lang="en-US"/>
          </a:p>
        </p:txBody>
      </p:sp>
      <p:pic>
        <p:nvPicPr>
          <p:cNvPr id="7" name="Content Placeholder 6" descr="A group of clouds in the sky&#13;&#10;&#13;&#10;Description automatically generated">
            <a:extLst>
              <a:ext uri="{FF2B5EF4-FFF2-40B4-BE49-F238E27FC236}">
                <a16:creationId xmlns:a16="http://schemas.microsoft.com/office/drawing/2014/main" id="{A795776D-37B8-6E49-BDD9-B8C9FB01FF08}"/>
              </a:ext>
            </a:extLst>
          </p:cNvPr>
          <p:cNvPicPr>
            <a:picLocks noGrp="1" noChangeAspect="1"/>
          </p:cNvPicPr>
          <p:nvPr>
            <p:ph idx="1"/>
          </p:nvPr>
        </p:nvPicPr>
        <p:blipFill rotWithShape="1">
          <a:blip r:embed="rId2"/>
          <a:srcRect r="10010"/>
          <a:stretch/>
        </p:blipFill>
        <p:spPr>
          <a:xfrm>
            <a:off x="0" y="1"/>
            <a:ext cx="10160000" cy="5715000"/>
          </a:xfrm>
        </p:spPr>
      </p:pic>
      <p:sp>
        <p:nvSpPr>
          <p:cNvPr id="5" name="TextBox 4">
            <a:extLst>
              <a:ext uri="{FF2B5EF4-FFF2-40B4-BE49-F238E27FC236}">
                <a16:creationId xmlns:a16="http://schemas.microsoft.com/office/drawing/2014/main" id="{9049865F-714A-C74C-862D-3B9C23A399FA}"/>
              </a:ext>
            </a:extLst>
          </p:cNvPr>
          <p:cNvSpPr txBox="1"/>
          <p:nvPr/>
        </p:nvSpPr>
        <p:spPr>
          <a:xfrm>
            <a:off x="647862" y="145913"/>
            <a:ext cx="8864277" cy="2554545"/>
          </a:xfrm>
          <a:prstGeom prst="rect">
            <a:avLst/>
          </a:prstGeom>
          <a:solidFill>
            <a:schemeClr val="accent1">
              <a:lumMod val="50000"/>
              <a:alpha val="60000"/>
            </a:schemeClr>
          </a:solidFill>
        </p:spPr>
        <p:txBody>
          <a:bodyPr wrap="square" rtlCol="0">
            <a:spAutoFit/>
          </a:bodyPr>
          <a:lstStyle/>
          <a:p>
            <a:r>
              <a:rPr lang="en-US" sz="32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1 Corinthians 15:58</a:t>
            </a:r>
            <a:endParaRPr lang="en-US" sz="3200" dirty="0">
              <a:solidFill>
                <a:schemeClr val="bg1"/>
              </a:solidFill>
              <a:latin typeface="Century Gothic" panose="020B0502020202020204" pitchFamily="34" charset="0"/>
            </a:endParaRPr>
          </a:p>
          <a:p>
            <a:r>
              <a:rPr lang="en-US" sz="3200" b="1" baseline="30000" dirty="0">
                <a:solidFill>
                  <a:schemeClr val="bg1"/>
                </a:solidFill>
                <a:effectLst>
                  <a:outerShdw blurRad="50800" dist="38100" dir="2700000" algn="tl" rotWithShape="0">
                    <a:prstClr val="black">
                      <a:alpha val="40000"/>
                    </a:prstClr>
                  </a:outerShdw>
                </a:effectLst>
              </a:rPr>
              <a:t>58 </a:t>
            </a:r>
            <a:r>
              <a:rPr lang="en-US" sz="3200" dirty="0">
                <a:solidFill>
                  <a:schemeClr val="bg1"/>
                </a:solidFill>
                <a:effectLst>
                  <a:outerShdw blurRad="50800" dist="38100" dir="2700000" algn="tl" rotWithShape="0">
                    <a:prstClr val="black">
                      <a:alpha val="40000"/>
                    </a:prstClr>
                  </a:outerShdw>
                </a:effectLst>
              </a:rPr>
              <a:t>Therefore, my beloved brothers, be steadfast, immovable, always abounding in the work of the Lord, knowing that in the Lord your labor is not in vain. </a:t>
            </a:r>
          </a:p>
        </p:txBody>
      </p:sp>
    </p:spTree>
    <p:extLst>
      <p:ext uri="{BB962C8B-B14F-4D97-AF65-F5344CB8AC3E}">
        <p14:creationId xmlns:p14="http://schemas.microsoft.com/office/powerpoint/2010/main" val="39051170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7" name="TextBox 16">
            <a:extLst>
              <a:ext uri="{FF2B5EF4-FFF2-40B4-BE49-F238E27FC236}">
                <a16:creationId xmlns:a16="http://schemas.microsoft.com/office/drawing/2014/main" id="{0C298CA6-CAE6-AD48-9D68-E61826FE1789}"/>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4007064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15" name="TextBox 14">
            <a:extLst>
              <a:ext uri="{FF2B5EF4-FFF2-40B4-BE49-F238E27FC236}">
                <a16:creationId xmlns:a16="http://schemas.microsoft.com/office/drawing/2014/main" id="{F713D23F-E669-C34E-B06F-8767CA02C461}"/>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a:t>
            </a:r>
            <a:endParaRPr lang="en-US" b="1" dirty="0">
              <a:solidFill>
                <a:schemeClr val="bg1"/>
              </a:solidFill>
              <a:effectLst>
                <a:outerShdw blurRad="63500" dist="38100" dir="2700000" algn="tl" rotWithShape="0">
                  <a:prstClr val="black"/>
                </a:outerShdw>
              </a:effectLst>
            </a:endParaRPr>
          </a:p>
        </p:txBody>
      </p:sp>
      <p:sp>
        <p:nvSpPr>
          <p:cNvPr id="6" name="TextBox 5">
            <a:extLst>
              <a:ext uri="{FF2B5EF4-FFF2-40B4-BE49-F238E27FC236}">
                <a16:creationId xmlns:a16="http://schemas.microsoft.com/office/drawing/2014/main" id="{FDF6719D-3100-8244-8692-9534251F4908}"/>
              </a:ext>
            </a:extLst>
          </p:cNvPr>
          <p:cNvSpPr txBox="1"/>
          <p:nvPr/>
        </p:nvSpPr>
        <p:spPr>
          <a:xfrm>
            <a:off x="5080001" y="1290576"/>
            <a:ext cx="4352081" cy="1846659"/>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Isaiah 45:5</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rPr>
              <a:t>5</a:t>
            </a:r>
            <a:r>
              <a:rPr lang="en-US" sz="2800" dirty="0">
                <a:solidFill>
                  <a:schemeClr val="bg1"/>
                </a:solidFill>
              </a:rPr>
              <a:t> “I am the </a:t>
            </a:r>
            <a:r>
              <a:rPr lang="en-US" sz="2800" cap="small" dirty="0">
                <a:solidFill>
                  <a:schemeClr val="bg1"/>
                </a:solidFill>
              </a:rPr>
              <a:t>Lord</a:t>
            </a:r>
            <a:r>
              <a:rPr lang="en-US" sz="2800" dirty="0">
                <a:solidFill>
                  <a:schemeClr val="bg1"/>
                </a:solidFill>
              </a:rPr>
              <a:t>, and there is </a:t>
            </a:r>
          </a:p>
          <a:p>
            <a:pPr marL="609600" indent="-609600"/>
            <a:r>
              <a:rPr lang="en-US" sz="2800" dirty="0">
                <a:solidFill>
                  <a:schemeClr val="bg1"/>
                </a:solidFill>
              </a:rPr>
              <a:t>no other, besides me there</a:t>
            </a:r>
          </a:p>
          <a:p>
            <a:pPr marL="609600" indent="-609600"/>
            <a:r>
              <a:rPr lang="en-US" sz="2800" dirty="0">
                <a:solidFill>
                  <a:schemeClr val="bg1"/>
                </a:solidFill>
              </a:rPr>
              <a:t>is no God…”</a:t>
            </a:r>
          </a:p>
        </p:txBody>
      </p:sp>
    </p:spTree>
    <p:extLst>
      <p:ext uri="{BB962C8B-B14F-4D97-AF65-F5344CB8AC3E}">
        <p14:creationId xmlns:p14="http://schemas.microsoft.com/office/powerpoint/2010/main" val="36022776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7D4A9-0083-6A47-969F-EA332E9E87D2}"/>
              </a:ext>
            </a:extLst>
          </p:cNvPr>
          <p:cNvSpPr/>
          <p:nvPr/>
        </p:nvSpPr>
        <p:spPr>
          <a:xfrm>
            <a:off x="3968831" y="381001"/>
            <a:ext cx="5683171" cy="685801"/>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A7D988-0A44-D043-B556-DA787EE4B338}"/>
              </a:ext>
            </a:extLst>
          </p:cNvPr>
          <p:cNvPicPr>
            <a:picLocks noChangeAspect="1"/>
          </p:cNvPicPr>
          <p:nvPr/>
        </p:nvPicPr>
        <p:blipFill>
          <a:blip r:embed="rId2"/>
          <a:stretch>
            <a:fillRect/>
          </a:stretch>
        </p:blipFill>
        <p:spPr>
          <a:xfrm>
            <a:off x="529967" y="304799"/>
            <a:ext cx="5334000" cy="4953000"/>
          </a:xfrm>
          <a:prstGeom prst="rect">
            <a:avLst/>
          </a:prstGeom>
        </p:spPr>
      </p:pic>
      <p:sp>
        <p:nvSpPr>
          <p:cNvPr id="6" name="TextBox 5">
            <a:extLst>
              <a:ext uri="{FF2B5EF4-FFF2-40B4-BE49-F238E27FC236}">
                <a16:creationId xmlns:a16="http://schemas.microsoft.com/office/drawing/2014/main" id="{FDF6719D-3100-8244-8692-9534251F4908}"/>
              </a:ext>
            </a:extLst>
          </p:cNvPr>
          <p:cNvSpPr txBox="1"/>
          <p:nvPr/>
        </p:nvSpPr>
        <p:spPr>
          <a:xfrm>
            <a:off x="5080001" y="1290576"/>
            <a:ext cx="4352081" cy="1846659"/>
          </a:xfrm>
          <a:prstGeom prst="rect">
            <a:avLst/>
          </a:prstGeom>
          <a:solidFill>
            <a:schemeClr val="tx1"/>
          </a:solidFill>
        </p:spPr>
        <p:txBody>
          <a:bodyPr wrap="square" rtlCol="0">
            <a:spAutoFit/>
          </a:bodyPr>
          <a:lstStyle/>
          <a:p>
            <a:r>
              <a:rPr lang="en-US" sz="30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Isaiah 45:5</a:t>
            </a:r>
            <a:endParaRPr lang="en-US" sz="3000" dirty="0">
              <a:solidFill>
                <a:schemeClr val="bg1"/>
              </a:solidFill>
              <a:latin typeface="Century Gothic" panose="020B0502020202020204" pitchFamily="34" charset="0"/>
            </a:endParaRPr>
          </a:p>
          <a:p>
            <a:pPr marL="609600" indent="-609600"/>
            <a:r>
              <a:rPr lang="en-US" sz="2800" b="1" baseline="30000" dirty="0">
                <a:solidFill>
                  <a:schemeClr val="bg1"/>
                </a:solidFill>
              </a:rPr>
              <a:t>5</a:t>
            </a:r>
            <a:r>
              <a:rPr lang="en-US" sz="2800" dirty="0">
                <a:solidFill>
                  <a:schemeClr val="bg1"/>
                </a:solidFill>
              </a:rPr>
              <a:t> “I am the </a:t>
            </a:r>
            <a:r>
              <a:rPr lang="en-US" sz="2800" cap="small" dirty="0">
                <a:solidFill>
                  <a:schemeClr val="bg1"/>
                </a:solidFill>
              </a:rPr>
              <a:t>Lord</a:t>
            </a:r>
            <a:r>
              <a:rPr lang="en-US" sz="2800" dirty="0">
                <a:solidFill>
                  <a:schemeClr val="bg1"/>
                </a:solidFill>
              </a:rPr>
              <a:t>, and there is </a:t>
            </a:r>
          </a:p>
          <a:p>
            <a:pPr marL="609600" indent="-609600"/>
            <a:r>
              <a:rPr lang="en-US" sz="2800" dirty="0">
                <a:solidFill>
                  <a:schemeClr val="bg1"/>
                </a:solidFill>
              </a:rPr>
              <a:t>no other, besides me there</a:t>
            </a:r>
          </a:p>
          <a:p>
            <a:pPr marL="609600" indent="-609600"/>
            <a:r>
              <a:rPr lang="en-US" sz="2800" dirty="0">
                <a:solidFill>
                  <a:schemeClr val="bg1"/>
                </a:solidFill>
              </a:rPr>
              <a:t>is no God…”</a:t>
            </a:r>
          </a:p>
        </p:txBody>
      </p:sp>
      <p:sp>
        <p:nvSpPr>
          <p:cNvPr id="7" name="TextBox 6">
            <a:extLst>
              <a:ext uri="{FF2B5EF4-FFF2-40B4-BE49-F238E27FC236}">
                <a16:creationId xmlns:a16="http://schemas.microsoft.com/office/drawing/2014/main" id="{E4F6C4F1-8F86-894E-93AF-663A2E791D2B}"/>
              </a:ext>
            </a:extLst>
          </p:cNvPr>
          <p:cNvSpPr txBox="1"/>
          <p:nvPr/>
        </p:nvSpPr>
        <p:spPr>
          <a:xfrm>
            <a:off x="4318000" y="405835"/>
            <a:ext cx="5334000" cy="584775"/>
          </a:xfrm>
          <a:prstGeom prst="rect">
            <a:avLst/>
          </a:prstGeom>
          <a:noFill/>
        </p:spPr>
        <p:txBody>
          <a:bodyPr wrap="square" rtlCol="0">
            <a:spAutoFit/>
          </a:bodyPr>
          <a:lstStyle/>
          <a:p>
            <a:r>
              <a:rPr lang="en-US" sz="3200" b="1" dirty="0">
                <a:solidFill>
                  <a:schemeClr val="bg1"/>
                </a:solidFill>
                <a:effectLst>
                  <a:outerShdw blurRad="63500" dist="38100" dir="2700000" algn="tl" rotWithShape="0">
                    <a:prstClr val="black"/>
                  </a:outerShdw>
                </a:effectLst>
              </a:rPr>
              <a:t>The LORD is exalted: the King</a:t>
            </a:r>
            <a:endParaRPr lang="en-US" b="1" dirty="0">
              <a:solidFill>
                <a:schemeClr val="bg1"/>
              </a:solidFill>
              <a:effectLst>
                <a:outerShdw blurRad="63500" dist="38100" dir="2700000" algn="tl" rotWithShape="0">
                  <a:prstClr val="black"/>
                </a:outerShdw>
              </a:effectLst>
            </a:endParaRPr>
          </a:p>
        </p:txBody>
      </p:sp>
    </p:spTree>
    <p:extLst>
      <p:ext uri="{BB962C8B-B14F-4D97-AF65-F5344CB8AC3E}">
        <p14:creationId xmlns:p14="http://schemas.microsoft.com/office/powerpoint/2010/main" val="3242077112"/>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4392</TotalTime>
  <Words>896</Words>
  <Application>Microsoft Macintosh PowerPoint</Application>
  <PresentationFormat>Custom</PresentationFormat>
  <Paragraphs>427</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Century Gothic</vt:lpstr>
      <vt:lpstr>LibertyD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Hardin</dc:creator>
  <cp:lastModifiedBy>Jason Hardin</cp:lastModifiedBy>
  <cp:revision>54</cp:revision>
  <dcterms:created xsi:type="dcterms:W3CDTF">2018-10-24T20:53:57Z</dcterms:created>
  <dcterms:modified xsi:type="dcterms:W3CDTF">2019-03-03T11:49:27Z</dcterms:modified>
</cp:coreProperties>
</file>