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8" r:id="rId6"/>
    <p:sldId id="267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91"/>
    <p:restoredTop sz="94754"/>
  </p:normalViewPr>
  <p:slideViewPr>
    <p:cSldViewPr snapToGrid="0" snapToObjects="1">
      <p:cViewPr varScale="1">
        <p:scale>
          <a:sx n="66" d="100"/>
          <a:sy n="66" d="100"/>
        </p:scale>
        <p:origin x="200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4/20/19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2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4/20/19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5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4/20/19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5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4/20/19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4/20/19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5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4/20/19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2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4/20/19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3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4/20/19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1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4/20/19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4/20/19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8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4/20/19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7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C7599-BC6F-4445-A740-0506F8C73319}" type="datetimeFigureOut">
              <a:rPr lang="en-US" smtClean="0"/>
              <a:t>4/20/19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81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32644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52E7B7-148B-6E4C-8611-B32B01E63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52738F-875B-7445-B464-0D401DE7CD57}"/>
              </a:ext>
            </a:extLst>
          </p:cNvPr>
          <p:cNvSpPr txBox="1"/>
          <p:nvPr/>
        </p:nvSpPr>
        <p:spPr>
          <a:xfrm>
            <a:off x="3780503" y="3044279"/>
            <a:ext cx="4630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venir Next Ultra Light" panose="020B0203020202020204" pitchFamily="34" charset="77"/>
              </a:rPr>
              <a:t>PRAYER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9B8EF6-ED6C-BB4C-8FF7-98BD13D0C8C7}"/>
              </a:ext>
            </a:extLst>
          </p:cNvPr>
          <p:cNvSpPr txBox="1"/>
          <p:nvPr/>
        </p:nvSpPr>
        <p:spPr>
          <a:xfrm>
            <a:off x="3780503" y="2459504"/>
            <a:ext cx="4630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the school of</a:t>
            </a:r>
          </a:p>
        </p:txBody>
      </p:sp>
    </p:spTree>
    <p:extLst>
      <p:ext uri="{BB962C8B-B14F-4D97-AF65-F5344CB8AC3E}">
        <p14:creationId xmlns:p14="http://schemas.microsoft.com/office/powerpoint/2010/main" val="216171051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52E7B7-148B-6E4C-8611-B32B01E63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52738F-875B-7445-B464-0D401DE7CD57}"/>
              </a:ext>
            </a:extLst>
          </p:cNvPr>
          <p:cNvSpPr txBox="1"/>
          <p:nvPr/>
        </p:nvSpPr>
        <p:spPr>
          <a:xfrm>
            <a:off x="3780503" y="3044279"/>
            <a:ext cx="4630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venir Next Ultra Light" panose="020B0203020202020204" pitchFamily="34" charset="77"/>
              </a:rPr>
              <a:t>PRAYER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9B8EF6-ED6C-BB4C-8FF7-98BD13D0C8C7}"/>
              </a:ext>
            </a:extLst>
          </p:cNvPr>
          <p:cNvSpPr txBox="1"/>
          <p:nvPr/>
        </p:nvSpPr>
        <p:spPr>
          <a:xfrm>
            <a:off x="3780503" y="2459504"/>
            <a:ext cx="4630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the school of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FDE89D-FF94-A343-AFE9-2646F5A845C7}"/>
              </a:ext>
            </a:extLst>
          </p:cNvPr>
          <p:cNvSpPr txBox="1"/>
          <p:nvPr/>
        </p:nvSpPr>
        <p:spPr>
          <a:xfrm>
            <a:off x="3780502" y="4150920"/>
            <a:ext cx="4630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assurance He hears</a:t>
            </a:r>
          </a:p>
        </p:txBody>
      </p:sp>
    </p:spTree>
    <p:extLst>
      <p:ext uri="{BB962C8B-B14F-4D97-AF65-F5344CB8AC3E}">
        <p14:creationId xmlns:p14="http://schemas.microsoft.com/office/powerpoint/2010/main" val="341054826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0FA9E-1735-6A45-8730-9E7C306E4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01A0E5-31F7-4048-AE07-3425F7FACDDE}"/>
              </a:ext>
            </a:extLst>
          </p:cNvPr>
          <p:cNvSpPr txBox="1"/>
          <p:nvPr/>
        </p:nvSpPr>
        <p:spPr>
          <a:xfrm>
            <a:off x="306985" y="4801488"/>
            <a:ext cx="3009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2Chronicles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C289E-C136-2445-9AFA-BAB6AB4C6E79}"/>
              </a:ext>
            </a:extLst>
          </p:cNvPr>
          <p:cNvSpPr txBox="1"/>
          <p:nvPr/>
        </p:nvSpPr>
        <p:spPr>
          <a:xfrm>
            <a:off x="4084244" y="2475195"/>
            <a:ext cx="81077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Praise to the Lord who keeps covenant (vss. 14-15)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Petition that the Lord would confirm His word (vss. 16-17)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The Temple: assurance that God hears (vss. 18-42) </a:t>
            </a:r>
          </a:p>
        </p:txBody>
      </p:sp>
    </p:spTree>
    <p:extLst>
      <p:ext uri="{BB962C8B-B14F-4D97-AF65-F5344CB8AC3E}">
        <p14:creationId xmlns:p14="http://schemas.microsoft.com/office/powerpoint/2010/main" val="18264585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0FA9E-1735-6A45-8730-9E7C306E4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01A0E5-31F7-4048-AE07-3425F7FACDDE}"/>
              </a:ext>
            </a:extLst>
          </p:cNvPr>
          <p:cNvSpPr txBox="1"/>
          <p:nvPr/>
        </p:nvSpPr>
        <p:spPr>
          <a:xfrm>
            <a:off x="292237" y="4506520"/>
            <a:ext cx="3009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lessons in prayer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C289E-C136-2445-9AFA-BAB6AB4C6E79}"/>
              </a:ext>
            </a:extLst>
          </p:cNvPr>
          <p:cNvSpPr txBox="1"/>
          <p:nvPr/>
        </p:nvSpPr>
        <p:spPr>
          <a:xfrm>
            <a:off x="3851564" y="1493286"/>
            <a:ext cx="83404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Prayer is both a time to thank God for His faithfulness to the covenant AND a time to petition that He will continue to fulfill His word.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We have assurance that God hears our prayers </a:t>
            </a:r>
          </a:p>
        </p:txBody>
      </p:sp>
    </p:spTree>
    <p:extLst>
      <p:ext uri="{BB962C8B-B14F-4D97-AF65-F5344CB8AC3E}">
        <p14:creationId xmlns:p14="http://schemas.microsoft.com/office/powerpoint/2010/main" val="16860967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0FA9E-1735-6A45-8730-9E7C306E4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01A0E5-31F7-4048-AE07-3425F7FACDDE}"/>
              </a:ext>
            </a:extLst>
          </p:cNvPr>
          <p:cNvSpPr txBox="1"/>
          <p:nvPr/>
        </p:nvSpPr>
        <p:spPr>
          <a:xfrm>
            <a:off x="420900" y="4430621"/>
            <a:ext cx="3009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assurance He hears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C289E-C136-2445-9AFA-BAB6AB4C6E79}"/>
              </a:ext>
            </a:extLst>
          </p:cNvPr>
          <p:cNvSpPr txBox="1"/>
          <p:nvPr/>
        </p:nvSpPr>
        <p:spPr>
          <a:xfrm>
            <a:off x="3851564" y="2487762"/>
            <a:ext cx="83404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We are called by His name (Isaiah 43.1-7; Amos 9.11-12)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We are His temple (1Corinthians 3.16; 6.19; 2Corinthians 6.16)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We pray in Jesus’ name </a:t>
            </a:r>
            <a:br>
              <a:rPr lang="en-US" sz="4000" dirty="0">
                <a:latin typeface="Avenir Roman" panose="02000503020000020003" pitchFamily="2" charset="0"/>
              </a:rPr>
            </a:br>
            <a:r>
              <a:rPr lang="en-US" sz="4000" dirty="0">
                <a:latin typeface="Avenir Roman" panose="02000503020000020003" pitchFamily="2" charset="0"/>
              </a:rPr>
              <a:t>(John 14.13-14)</a:t>
            </a:r>
          </a:p>
        </p:txBody>
      </p:sp>
    </p:spTree>
    <p:extLst>
      <p:ext uri="{BB962C8B-B14F-4D97-AF65-F5344CB8AC3E}">
        <p14:creationId xmlns:p14="http://schemas.microsoft.com/office/powerpoint/2010/main" val="3283555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62925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124</Words>
  <Application>Microsoft Macintosh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Ultra Light</vt:lpstr>
      <vt:lpstr>Avenir Roman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7</cp:revision>
  <dcterms:created xsi:type="dcterms:W3CDTF">2019-01-18T19:32:44Z</dcterms:created>
  <dcterms:modified xsi:type="dcterms:W3CDTF">2019-04-20T23:29:55Z</dcterms:modified>
</cp:coreProperties>
</file>