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2192000" cy="6858000"/>
  <p:notesSz cx="6858000" cy="9144000"/>
  <p:defaultTextStyle>
    <a:lvl1pPr defTabSz="457200">
      <a:defRPr>
        <a:latin typeface="+mn-lt"/>
        <a:ea typeface="+mn-ea"/>
        <a:cs typeface="+mn-cs"/>
        <a:sym typeface="Helvetica"/>
      </a:defRPr>
    </a:lvl1pPr>
    <a:lvl2pPr defTabSz="457200">
      <a:defRPr>
        <a:latin typeface="+mn-lt"/>
        <a:ea typeface="+mn-ea"/>
        <a:cs typeface="+mn-cs"/>
        <a:sym typeface="Helvetica"/>
      </a:defRPr>
    </a:lvl2pPr>
    <a:lvl3pPr defTabSz="457200">
      <a:defRPr>
        <a:latin typeface="+mn-lt"/>
        <a:ea typeface="+mn-ea"/>
        <a:cs typeface="+mn-cs"/>
        <a:sym typeface="Helvetica"/>
      </a:defRPr>
    </a:lvl3pPr>
    <a:lvl4pPr defTabSz="457200">
      <a:defRPr>
        <a:latin typeface="+mn-lt"/>
        <a:ea typeface="+mn-ea"/>
        <a:cs typeface="+mn-cs"/>
        <a:sym typeface="Helvetica"/>
      </a:defRPr>
    </a:lvl4pPr>
    <a:lvl5pPr defTabSz="457200">
      <a:defRPr>
        <a:latin typeface="+mn-lt"/>
        <a:ea typeface="+mn-ea"/>
        <a:cs typeface="+mn-cs"/>
        <a:sym typeface="Helvetica"/>
      </a:defRPr>
    </a:lvl5pPr>
    <a:lvl6pPr defTabSz="457200">
      <a:defRPr>
        <a:latin typeface="+mn-lt"/>
        <a:ea typeface="+mn-ea"/>
        <a:cs typeface="+mn-cs"/>
        <a:sym typeface="Helvetica"/>
      </a:defRPr>
    </a:lvl6pPr>
    <a:lvl7pPr defTabSz="457200">
      <a:defRPr>
        <a:latin typeface="+mn-lt"/>
        <a:ea typeface="+mn-ea"/>
        <a:cs typeface="+mn-cs"/>
        <a:sym typeface="Helvetica"/>
      </a:defRPr>
    </a:lvl7pPr>
    <a:lvl8pPr defTabSz="457200">
      <a:defRPr>
        <a:latin typeface="+mn-lt"/>
        <a:ea typeface="+mn-ea"/>
        <a:cs typeface="+mn-cs"/>
        <a:sym typeface="Helvetica"/>
      </a:defRPr>
    </a:lvl8pPr>
    <a:lvl9pPr defTabSz="457200">
      <a:defRPr>
        <a:latin typeface="+mn-lt"/>
        <a:ea typeface="+mn-ea"/>
        <a:cs typeface="+mn-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0CCCA"/>
          </a:solidFill>
        </a:fill>
      </a:tcStyle>
    </a:wholeTbl>
    <a:band2H>
      <a:tcTxStyle b="def" i="def"/>
      <a:tcStyle>
        <a:tcBdr/>
        <a:fill>
          <a:solidFill>
            <a:srgbClr val="F0E7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A53010"/>
          </a:solidFill>
        </a:fill>
      </a:tcStyle>
    </a:firstRow>
  </a:tblStyle>
  <a:tblStyle styleId="{C7B018BB-80A7-4F77-B60F-C8B233D01FF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FD8CF"/>
          </a:solidFill>
        </a:fill>
      </a:tcStyle>
    </a:wholeTbl>
    <a:band2H>
      <a:tcTxStyle b="def" i="def"/>
      <a:tcStyle>
        <a:tcBdr/>
        <a:fill>
          <a:solidFill>
            <a:srgbClr val="EFECE8"/>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F8351"/>
          </a:solidFill>
        </a:fill>
      </a:tcStyle>
    </a:firstRow>
  </a:tblStyle>
  <a:tblStyle styleId="{EEE7283C-3CF3-47DC-8721-378D4A62B228}"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3E2DB"/>
          </a:solidFill>
        </a:fill>
      </a:tcStyle>
    </a:wholeTbl>
    <a:band2H>
      <a:tcTxStyle b="def" i="def"/>
      <a:tcStyle>
        <a:tcBdr/>
        <a:fill>
          <a:solidFill>
            <a:srgbClr val="EAF1EE"/>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AAC91"/>
          </a:solidFill>
        </a:fill>
      </a:tcStyle>
    </a:firstRow>
  </a:tblStyle>
  <a:tblStyle styleId="{CF821DB8-F4EB-4A41-A1BA-3FCAFE7338EE}" styleName="">
    <a:tblBg/>
    <a:wholeTbl>
      <a:tcTxStyle b="on" i="on">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53010"/>
          </a:solidFill>
        </a:fill>
      </a:tcStyle>
    </a:firstCol>
    <a:lastRow>
      <a:tcTxStyle b="on" i="on">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A53010"/>
          </a:solidFill>
        </a:fill>
      </a:tcStyle>
    </a:firstRow>
  </a:tblStyle>
  <a:tblStyle styleId="{33BA23B1-9221-436E-865A-0063620EA4FD}" styleName="">
    <a:tblBg/>
    <a:wholeTbl>
      <a:tcTxStyle b="on" i="on">
        <a:fontRef idx="min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in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in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 name="Shape 529"/>
          <p:cNvSpPr/>
          <p:nvPr>
            <p:ph type="sldImg"/>
          </p:nvPr>
        </p:nvSpPr>
        <p:spPr>
          <a:xfrm>
            <a:off x="1143000" y="685800"/>
            <a:ext cx="4572000" cy="3429000"/>
          </a:xfrm>
          <a:prstGeom prst="rect">
            <a:avLst/>
          </a:prstGeom>
        </p:spPr>
        <p:txBody>
          <a:bodyPr/>
          <a:lstStyle/>
          <a:p>
            <a:pPr lvl="0"/>
          </a:p>
        </p:txBody>
      </p:sp>
      <p:sp>
        <p:nvSpPr>
          <p:cNvPr id="530" name="Shape 5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0" showMasterPhAnim="1">
  <p:cSld name="Title Slide">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21" name="Group 21"/>
          <p:cNvGrpSpPr/>
          <p:nvPr/>
        </p:nvGrpSpPr>
        <p:grpSpPr>
          <a:xfrm>
            <a:off x="-1" y="228600"/>
            <a:ext cx="2851520" cy="6638630"/>
            <a:chOff x="0" y="0"/>
            <a:chExt cx="2851519" cy="6638629"/>
          </a:xfrm>
        </p:grpSpPr>
        <p:sp>
          <p:nvSpPr>
            <p:cNvPr id="9" name="Shape 9"/>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0" name="Shape 10"/>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 name="Shape 11"/>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 name="Shape 12"/>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 name="Shape 13"/>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 name="Shape 14"/>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 name="Shape 15"/>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 name="Shape 16"/>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 name="Shape 17"/>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 name="Shape 18"/>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 name="Shape 19"/>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 name="Shape 20"/>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4" name="Group 34"/>
          <p:cNvGrpSpPr/>
          <p:nvPr/>
        </p:nvGrpSpPr>
        <p:grpSpPr>
          <a:xfrm>
            <a:off x="27221" y="-787"/>
            <a:ext cx="2356676" cy="6854042"/>
            <a:chOff x="0" y="0"/>
            <a:chExt cx="2356675" cy="6854041"/>
          </a:xfrm>
        </p:grpSpPr>
        <p:sp>
          <p:nvSpPr>
            <p:cNvPr id="22" name="Shape 22"/>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 name="Shape 23"/>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 name="Shape 24"/>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 name="Shape 25"/>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 name="Shape 26"/>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 name="Shape 27"/>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 name="Shape 28"/>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 name="Shape 29"/>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 name="Shape 30"/>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 name="Shape 31"/>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2" name="Shape 32"/>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 name="Shape 33"/>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5" name="Shape 35"/>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6" name="Shape 36"/>
          <p:cNvSpPr/>
          <p:nvPr>
            <p:ph type="title"/>
          </p:nvPr>
        </p:nvSpPr>
        <p:spPr>
          <a:xfrm>
            <a:off x="2589213" y="2514600"/>
            <a:ext cx="8915401" cy="2262783"/>
          </a:xfrm>
          <a:prstGeom prst="rect">
            <a:avLst/>
          </a:prstGeom>
        </p:spPr>
        <p:txBody>
          <a:bodyPr lIns="45718" tIns="45718" rIns="45718" bIns="45718"/>
          <a:lstStyle>
            <a:lvl1pPr defTabSz="457200">
              <a:lnSpc>
                <a:spcPct val="100000"/>
              </a:lnSpc>
              <a:defRPr spc="0" sz="5400">
                <a:solidFill>
                  <a:srgbClr val="262626"/>
                </a:solidFill>
                <a:latin typeface="Century Gothic"/>
                <a:ea typeface="Century Gothic"/>
                <a:cs typeface="Century Gothic"/>
                <a:sym typeface="Century Gothic"/>
              </a:defRPr>
            </a:lvl1pPr>
          </a:lstStyle>
          <a:p>
            <a:pPr lvl="0">
              <a:defRPr sz="1800">
                <a:solidFill>
                  <a:srgbClr val="000000"/>
                </a:solidFill>
              </a:defRPr>
            </a:pPr>
            <a:r>
              <a:rPr sz="5400">
                <a:solidFill>
                  <a:srgbClr val="262626"/>
                </a:solidFill>
              </a:rPr>
              <a:t>Click to edit Master title style</a:t>
            </a:r>
          </a:p>
        </p:txBody>
      </p:sp>
      <p:sp>
        <p:nvSpPr>
          <p:cNvPr id="37" name="Shape 37"/>
          <p:cNvSpPr/>
          <p:nvPr>
            <p:ph type="body" idx="1"/>
          </p:nvPr>
        </p:nvSpPr>
        <p:spPr>
          <a:xfrm>
            <a:off x="2589213" y="4777378"/>
            <a:ext cx="8915401" cy="1126285"/>
          </a:xfrm>
          <a:prstGeom prst="rect">
            <a:avLst/>
          </a:prstGeom>
        </p:spPr>
        <p:txBody>
          <a:bodyPr lIns="45718" tIns="45718" rIns="45718" bIns="45718"/>
          <a:lstStyle>
            <a:lvl1pPr marL="0" indent="0" defTabSz="457200">
              <a:lnSpc>
                <a:spcPct val="100000"/>
              </a:lnSpc>
              <a:spcBef>
                <a:spcPts val="1000"/>
              </a:spcBef>
              <a:buClrTx/>
              <a:buSzTx/>
              <a:buFontTx/>
              <a:buNone/>
              <a:defRPr sz="1800">
                <a:solidFill>
                  <a:srgbClr val="595959"/>
                </a:solidFill>
                <a:latin typeface="Century Gothic"/>
                <a:ea typeface="Century Gothic"/>
                <a:cs typeface="Century Gothic"/>
                <a:sym typeface="Century Gothic"/>
              </a:defRPr>
            </a:lvl1pPr>
          </a:lstStyle>
          <a:p>
            <a:pPr lvl="0">
              <a:defRPr>
                <a:solidFill>
                  <a:srgbClr val="000000"/>
                </a:solidFill>
              </a:defRPr>
            </a:pPr>
            <a:r>
              <a:rPr>
                <a:solidFill>
                  <a:srgbClr val="595959"/>
                </a:solidFill>
              </a:rPr>
              <a:t>Click to edit Master subtitle style</a:t>
            </a:r>
          </a:p>
        </p:txBody>
      </p:sp>
      <p:sp>
        <p:nvSpPr>
          <p:cNvPr id="38" name="Shape 38"/>
          <p:cNvSpPr/>
          <p:nvPr/>
        </p:nvSpPr>
        <p:spPr>
          <a:xfrm>
            <a:off x="-1" y="4323810"/>
            <a:ext cx="1742310" cy="778591"/>
          </a:xfrm>
          <a:custGeom>
            <a:avLst/>
            <a:gdLst/>
            <a:ahLst/>
            <a:cxnLst>
              <a:cxn ang="0">
                <a:pos x="wd2" y="hd2"/>
              </a:cxn>
              <a:cxn ang="5400000">
                <a:pos x="wd2" y="hd2"/>
              </a:cxn>
              <a:cxn ang="10800000">
                <a:pos x="wd2" y="hd2"/>
              </a:cxn>
              <a:cxn ang="16200000">
                <a:pos x="wd2" y="hd2"/>
              </a:cxn>
            </a:cxnLst>
            <a:rect l="0" t="0" r="r" b="b"/>
            <a:pathLst>
              <a:path w="21571" h="21600" fill="norm" stroke="1" extrusionOk="0">
                <a:moveTo>
                  <a:pt x="16665" y="21600"/>
                </a:moveTo>
                <a:cubicBezTo>
                  <a:pt x="16839" y="21600"/>
                  <a:pt x="16955" y="21470"/>
                  <a:pt x="17013" y="21340"/>
                </a:cubicBezTo>
                <a:cubicBezTo>
                  <a:pt x="17013" y="21210"/>
                  <a:pt x="17071" y="21210"/>
                  <a:pt x="17071" y="21210"/>
                </a:cubicBezTo>
                <a:cubicBezTo>
                  <a:pt x="21484" y="11320"/>
                  <a:pt x="21484" y="11320"/>
                  <a:pt x="21484" y="11320"/>
                </a:cubicBezTo>
                <a:cubicBezTo>
                  <a:pt x="21600" y="11060"/>
                  <a:pt x="21600" y="10540"/>
                  <a:pt x="21484" y="10149"/>
                </a:cubicBezTo>
                <a:cubicBezTo>
                  <a:pt x="17071" y="390"/>
                  <a:pt x="17071" y="390"/>
                  <a:pt x="17071" y="390"/>
                </a:cubicBezTo>
                <a:cubicBezTo>
                  <a:pt x="17071" y="260"/>
                  <a:pt x="17013" y="260"/>
                  <a:pt x="17013" y="260"/>
                </a:cubicBezTo>
                <a:cubicBezTo>
                  <a:pt x="16955" y="130"/>
                  <a:pt x="16839" y="0"/>
                  <a:pt x="16665" y="0"/>
                </a:cubicBezTo>
                <a:cubicBezTo>
                  <a:pt x="0" y="0"/>
                  <a:pt x="0" y="0"/>
                  <a:pt x="0" y="0"/>
                </a:cubicBezTo>
                <a:cubicBezTo>
                  <a:pt x="0" y="21600"/>
                  <a:pt x="0" y="21600"/>
                  <a:pt x="0" y="21600"/>
                </a:cubicBezTo>
                <a:lnTo>
                  <a:pt x="16665" y="21600"/>
                </a:ln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9" name="Shape 39"/>
          <p:cNvSpPr/>
          <p:nvPr>
            <p:ph type="sldNum" sz="quarter" idx="2"/>
          </p:nvPr>
        </p:nvSpPr>
        <p:spPr>
          <a:xfrm>
            <a:off x="531812" y="4513981"/>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0" showMasterPhAnim="1">
  <p:cSld name="Title and Capti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306" name="Group 306"/>
          <p:cNvGrpSpPr/>
          <p:nvPr/>
        </p:nvGrpSpPr>
        <p:grpSpPr>
          <a:xfrm>
            <a:off x="-1" y="228600"/>
            <a:ext cx="2851520" cy="6638630"/>
            <a:chOff x="0" y="0"/>
            <a:chExt cx="2851519" cy="6638629"/>
          </a:xfrm>
        </p:grpSpPr>
        <p:sp>
          <p:nvSpPr>
            <p:cNvPr id="294" name="Shape 294"/>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5" name="Shape 295"/>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6" name="Shape 296"/>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7" name="Shape 297"/>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8" name="Shape 298"/>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99" name="Shape 299"/>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0" name="Shape 300"/>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1" name="Shape 301"/>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2" name="Shape 302"/>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3" name="Shape 303"/>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4" name="Shape 304"/>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5" name="Shape 305"/>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19" name="Group 319"/>
          <p:cNvGrpSpPr/>
          <p:nvPr/>
        </p:nvGrpSpPr>
        <p:grpSpPr>
          <a:xfrm>
            <a:off x="27221" y="-787"/>
            <a:ext cx="2356676" cy="6854042"/>
            <a:chOff x="0" y="0"/>
            <a:chExt cx="2356675" cy="6854041"/>
          </a:xfrm>
        </p:grpSpPr>
        <p:sp>
          <p:nvSpPr>
            <p:cNvPr id="307" name="Shape 307"/>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8" name="Shape 308"/>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09" name="Shape 309"/>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0" name="Shape 310"/>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1" name="Shape 311"/>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2" name="Shape 312"/>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3" name="Shape 313"/>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4" name="Shape 314"/>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5" name="Shape 315"/>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6" name="Shape 316"/>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7" name="Shape 317"/>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18" name="Shape 318"/>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20" name="Shape 320"/>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21" name="Shape 321"/>
          <p:cNvSpPr/>
          <p:nvPr>
            <p:ph type="title"/>
          </p:nvPr>
        </p:nvSpPr>
        <p:spPr>
          <a:xfrm>
            <a:off x="2589210" y="348859"/>
            <a:ext cx="8915402" cy="3638523"/>
          </a:xfrm>
          <a:prstGeom prst="rect">
            <a:avLst/>
          </a:prstGeom>
        </p:spPr>
        <p:txBody>
          <a:bodyPr lIns="45718" tIns="45718" rIns="45718" bIns="45718" anchor="ctr"/>
          <a:lstStyle>
            <a:lvl1pPr defTabSz="457200">
              <a:lnSpc>
                <a:spcPct val="100000"/>
              </a:lnSpc>
              <a:defRPr spc="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322" name="Shape 322"/>
          <p:cNvSpPr/>
          <p:nvPr>
            <p:ph type="body" idx="1"/>
          </p:nvPr>
        </p:nvSpPr>
        <p:spPr>
          <a:xfrm>
            <a:off x="2589210" y="3987379"/>
            <a:ext cx="8915402" cy="2289197"/>
          </a:xfrm>
          <a:prstGeom prst="rect">
            <a:avLst/>
          </a:prstGeom>
        </p:spPr>
        <p:txBody>
          <a:bodyPr lIns="45718" tIns="45718" rIns="45718" bIns="45718" anchor="ctr"/>
          <a:lstStyle>
            <a:lvl1pPr marL="0" indent="0" defTabSz="457200">
              <a:lnSpc>
                <a:spcPct val="100000"/>
              </a:lnSpc>
              <a:spcBef>
                <a:spcPts val="1000"/>
              </a:spcBef>
              <a:buClrTx/>
              <a:buSzTx/>
              <a:buFontTx/>
              <a:buNone/>
              <a:defRPr sz="1800">
                <a:solidFill>
                  <a:srgbClr val="595959"/>
                </a:solidFill>
                <a:latin typeface="Century Gothic"/>
                <a:ea typeface="Century Gothic"/>
                <a:cs typeface="Century Gothic"/>
                <a:sym typeface="Century Gothic"/>
              </a:defRPr>
            </a:lvl1pPr>
          </a:lstStyle>
          <a:p>
            <a:pPr lvl="0">
              <a:defRPr>
                <a:solidFill>
                  <a:srgbClr val="000000"/>
                </a:solidFill>
              </a:defRPr>
            </a:pPr>
            <a:r>
              <a:rPr>
                <a:solidFill>
                  <a:srgbClr val="595959"/>
                </a:solidFill>
              </a:rPr>
              <a:t>Edit Master text styles</a:t>
            </a:r>
          </a:p>
        </p:txBody>
      </p:sp>
      <p:sp>
        <p:nvSpPr>
          <p:cNvPr id="323" name="Shape 323"/>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24" name="Shape 324"/>
          <p:cNvSpPr/>
          <p:nvPr>
            <p:ph type="sldNum" sz="quarter" idx="2"/>
          </p:nvPr>
        </p:nvSpPr>
        <p:spPr>
          <a:xfrm>
            <a:off x="531812" y="3228581"/>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0" showMasterPhAnim="1">
  <p:cSld name="Quote with Capti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338" name="Group 338"/>
          <p:cNvGrpSpPr/>
          <p:nvPr/>
        </p:nvGrpSpPr>
        <p:grpSpPr>
          <a:xfrm>
            <a:off x="-1" y="228600"/>
            <a:ext cx="2851520" cy="6638630"/>
            <a:chOff x="0" y="0"/>
            <a:chExt cx="2851519" cy="6638629"/>
          </a:xfrm>
        </p:grpSpPr>
        <p:sp>
          <p:nvSpPr>
            <p:cNvPr id="326" name="Shape 326"/>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27" name="Shape 327"/>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28" name="Shape 328"/>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29" name="Shape 329"/>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0" name="Shape 330"/>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1" name="Shape 331"/>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2" name="Shape 332"/>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3" name="Shape 333"/>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4" name="Shape 334"/>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5" name="Shape 335"/>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6" name="Shape 336"/>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37" name="Shape 337"/>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51" name="Group 351"/>
          <p:cNvGrpSpPr/>
          <p:nvPr/>
        </p:nvGrpSpPr>
        <p:grpSpPr>
          <a:xfrm>
            <a:off x="27221" y="-787"/>
            <a:ext cx="2356676" cy="6854042"/>
            <a:chOff x="0" y="0"/>
            <a:chExt cx="2356675" cy="6854041"/>
          </a:xfrm>
        </p:grpSpPr>
        <p:sp>
          <p:nvSpPr>
            <p:cNvPr id="339" name="Shape 339"/>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0" name="Shape 340"/>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1" name="Shape 341"/>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2" name="Shape 342"/>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3" name="Shape 343"/>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4" name="Shape 344"/>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5" name="Shape 345"/>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6" name="Shape 346"/>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7" name="Shape 347"/>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8" name="Shape 348"/>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49" name="Shape 349"/>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50" name="Shape 350"/>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52" name="Shape 352"/>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53" name="Shape 353"/>
          <p:cNvSpPr/>
          <p:nvPr>
            <p:ph type="title"/>
          </p:nvPr>
        </p:nvSpPr>
        <p:spPr>
          <a:xfrm>
            <a:off x="2849947" y="609600"/>
            <a:ext cx="8393929" cy="2895600"/>
          </a:xfrm>
          <a:prstGeom prst="rect">
            <a:avLst/>
          </a:prstGeom>
        </p:spPr>
        <p:txBody>
          <a:bodyPr lIns="45718" tIns="45718" rIns="45718" bIns="45718" anchor="ctr"/>
          <a:lstStyle>
            <a:lvl1pPr defTabSz="457200">
              <a:lnSpc>
                <a:spcPct val="100000"/>
              </a:lnSpc>
              <a:defRPr spc="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354" name="Shape 354"/>
          <p:cNvSpPr/>
          <p:nvPr>
            <p:ph type="body" idx="1"/>
          </p:nvPr>
        </p:nvSpPr>
        <p:spPr>
          <a:xfrm>
            <a:off x="3275012" y="3505200"/>
            <a:ext cx="7536555" cy="381000"/>
          </a:xfrm>
          <a:prstGeom prst="rect">
            <a:avLst/>
          </a:prstGeom>
        </p:spPr>
        <p:txBody>
          <a:bodyPr lIns="45718" tIns="45718" rIns="45718" bIns="45718" anchor="ctr">
            <a:noAutofit/>
          </a:bodyPr>
          <a:lstStyle>
            <a:lvl1pPr marL="0" indent="0" defTabSz="457200">
              <a:lnSpc>
                <a:spcPct val="100000"/>
              </a:lnSpc>
              <a:spcBef>
                <a:spcPts val="1000"/>
              </a:spcBef>
              <a:buClrTx/>
              <a:buSzTx/>
              <a:buFontTx/>
              <a:buNone/>
              <a:defRPr sz="1600">
                <a:solidFill>
                  <a:srgbClr val="808080"/>
                </a:solidFill>
                <a:latin typeface="Century Gothic"/>
                <a:ea typeface="Century Gothic"/>
                <a:cs typeface="Century Gothic"/>
                <a:sym typeface="Century Gothic"/>
              </a:defRPr>
            </a:lvl1pPr>
          </a:lstStyle>
          <a:p>
            <a:pPr lvl="0">
              <a:defRPr sz="1800">
                <a:solidFill>
                  <a:srgbClr val="000000"/>
                </a:solidFill>
              </a:defRPr>
            </a:pPr>
            <a:r>
              <a:rPr sz="1600">
                <a:solidFill>
                  <a:srgbClr val="808080"/>
                </a:solidFill>
              </a:rPr>
              <a:t>Edit Master text styles</a:t>
            </a:r>
          </a:p>
        </p:txBody>
      </p:sp>
      <p:sp>
        <p:nvSpPr>
          <p:cNvPr id="355" name="Shape 355"/>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56" name="Shape 356"/>
          <p:cNvSpPr/>
          <p:nvPr>
            <p:ph type="sldNum" sz="quarter" idx="2"/>
          </p:nvPr>
        </p:nvSpPr>
        <p:spPr>
          <a:xfrm>
            <a:off x="531812" y="3228581"/>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
        <p:nvSpPr>
          <p:cNvPr id="357" name="Shape 357"/>
          <p:cNvSpPr/>
          <p:nvPr/>
        </p:nvSpPr>
        <p:spPr>
          <a:xfrm>
            <a:off x="2467652" y="372812"/>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358" name="Shape 358"/>
          <p:cNvSpPr/>
          <p:nvPr/>
        </p:nvSpPr>
        <p:spPr>
          <a:xfrm>
            <a:off x="11114851" y="2630113"/>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0" showMasterPhAnim="1">
  <p:cSld name="Name Car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372" name="Group 372"/>
          <p:cNvGrpSpPr/>
          <p:nvPr/>
        </p:nvGrpSpPr>
        <p:grpSpPr>
          <a:xfrm>
            <a:off x="-1" y="228600"/>
            <a:ext cx="2851520" cy="6638630"/>
            <a:chOff x="0" y="0"/>
            <a:chExt cx="2851519" cy="6638629"/>
          </a:xfrm>
        </p:grpSpPr>
        <p:sp>
          <p:nvSpPr>
            <p:cNvPr id="360" name="Shape 360"/>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1" name="Shape 361"/>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2" name="Shape 362"/>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3" name="Shape 363"/>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4" name="Shape 364"/>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5" name="Shape 365"/>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6" name="Shape 366"/>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7" name="Shape 367"/>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8" name="Shape 368"/>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69" name="Shape 369"/>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0" name="Shape 370"/>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1" name="Shape 371"/>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385" name="Group 385"/>
          <p:cNvGrpSpPr/>
          <p:nvPr/>
        </p:nvGrpSpPr>
        <p:grpSpPr>
          <a:xfrm>
            <a:off x="27221" y="-787"/>
            <a:ext cx="2356676" cy="6854042"/>
            <a:chOff x="0" y="0"/>
            <a:chExt cx="2356675" cy="6854041"/>
          </a:xfrm>
        </p:grpSpPr>
        <p:sp>
          <p:nvSpPr>
            <p:cNvPr id="373" name="Shape 373"/>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4" name="Shape 374"/>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5" name="Shape 375"/>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6" name="Shape 376"/>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7" name="Shape 377"/>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8" name="Shape 378"/>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79" name="Shape 379"/>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0" name="Shape 380"/>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1" name="Shape 381"/>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2" name="Shape 382"/>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3" name="Shape 383"/>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84" name="Shape 384"/>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386" name="Shape 386"/>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87" name="Shape 387"/>
          <p:cNvSpPr/>
          <p:nvPr>
            <p:ph type="title"/>
          </p:nvPr>
        </p:nvSpPr>
        <p:spPr>
          <a:xfrm>
            <a:off x="2589213" y="0"/>
            <a:ext cx="8915401" cy="5163245"/>
          </a:xfrm>
          <a:prstGeom prst="rect">
            <a:avLst/>
          </a:prstGeom>
        </p:spPr>
        <p:txBody>
          <a:bodyPr lIns="45718" tIns="45718" rIns="45718" bIns="45718"/>
          <a:lstStyle>
            <a:lvl1pPr defTabSz="457200">
              <a:lnSpc>
                <a:spcPct val="100000"/>
              </a:lnSpc>
              <a:defRPr spc="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388" name="Shape 388"/>
          <p:cNvSpPr/>
          <p:nvPr>
            <p:ph type="body" idx="1"/>
          </p:nvPr>
        </p:nvSpPr>
        <p:spPr>
          <a:xfrm>
            <a:off x="2589213" y="5181600"/>
            <a:ext cx="8915401" cy="1676400"/>
          </a:xfrm>
          <a:prstGeom prst="rect">
            <a:avLst/>
          </a:prstGeom>
        </p:spPr>
        <p:txBody>
          <a:bodyPr lIns="45718" tIns="45718" rIns="45718" bIns="45718"/>
          <a:lstStyle>
            <a:lvl1pPr marL="0" indent="0" defTabSz="457200">
              <a:lnSpc>
                <a:spcPct val="100000"/>
              </a:lnSpc>
              <a:spcBef>
                <a:spcPts val="1000"/>
              </a:spcBef>
              <a:buClrTx/>
              <a:buSzTx/>
              <a:buFontTx/>
              <a:buNone/>
              <a:defRPr sz="1800">
                <a:solidFill>
                  <a:srgbClr val="595959"/>
                </a:solidFill>
                <a:latin typeface="Century Gothic"/>
                <a:ea typeface="Century Gothic"/>
                <a:cs typeface="Century Gothic"/>
                <a:sym typeface="Century Gothic"/>
              </a:defRPr>
            </a:lvl1pPr>
          </a:lstStyle>
          <a:p>
            <a:pPr lvl="0">
              <a:defRPr>
                <a:solidFill>
                  <a:srgbClr val="000000"/>
                </a:solidFill>
              </a:defRPr>
            </a:pPr>
            <a:r>
              <a:rPr>
                <a:solidFill>
                  <a:srgbClr val="595959"/>
                </a:solidFill>
              </a:rPr>
              <a:t>Edit Master text styles</a:t>
            </a:r>
          </a:p>
        </p:txBody>
      </p:sp>
      <p:sp>
        <p:nvSpPr>
          <p:cNvPr id="389" name="Shape 389"/>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390" name="Shape 390"/>
          <p:cNvSpPr/>
          <p:nvPr>
            <p:ph type="sldNum" sz="quarter" idx="2"/>
          </p:nvPr>
        </p:nvSpPr>
        <p:spPr>
          <a:xfrm>
            <a:off x="531812" y="4967528"/>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0" showMasterPhAnim="1">
  <p:cSld name="Quote Name Card">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404" name="Group 404"/>
          <p:cNvGrpSpPr/>
          <p:nvPr/>
        </p:nvGrpSpPr>
        <p:grpSpPr>
          <a:xfrm>
            <a:off x="-1" y="228600"/>
            <a:ext cx="2851520" cy="6638630"/>
            <a:chOff x="0" y="0"/>
            <a:chExt cx="2851519" cy="6638629"/>
          </a:xfrm>
        </p:grpSpPr>
        <p:sp>
          <p:nvSpPr>
            <p:cNvPr id="392" name="Shape 392"/>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3" name="Shape 393"/>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4" name="Shape 394"/>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5" name="Shape 395"/>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6" name="Shape 396"/>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7" name="Shape 397"/>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8" name="Shape 398"/>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399" name="Shape 399"/>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0" name="Shape 400"/>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1" name="Shape 401"/>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2" name="Shape 402"/>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3" name="Shape 403"/>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417" name="Group 417"/>
          <p:cNvGrpSpPr/>
          <p:nvPr/>
        </p:nvGrpSpPr>
        <p:grpSpPr>
          <a:xfrm>
            <a:off x="27221" y="-787"/>
            <a:ext cx="2356676" cy="6854042"/>
            <a:chOff x="0" y="0"/>
            <a:chExt cx="2356675" cy="6854041"/>
          </a:xfrm>
        </p:grpSpPr>
        <p:sp>
          <p:nvSpPr>
            <p:cNvPr id="405" name="Shape 405"/>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6" name="Shape 406"/>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7" name="Shape 407"/>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8" name="Shape 408"/>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09" name="Shape 409"/>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0" name="Shape 410"/>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1" name="Shape 411"/>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2" name="Shape 412"/>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3" name="Shape 413"/>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4" name="Shape 414"/>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5" name="Shape 415"/>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16" name="Shape 416"/>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418" name="Shape 418"/>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419" name="Shape 419"/>
          <p:cNvSpPr/>
          <p:nvPr>
            <p:ph type="title"/>
          </p:nvPr>
        </p:nvSpPr>
        <p:spPr>
          <a:xfrm>
            <a:off x="2849947" y="389743"/>
            <a:ext cx="8393929" cy="3335313"/>
          </a:xfrm>
          <a:prstGeom prst="rect">
            <a:avLst/>
          </a:prstGeom>
        </p:spPr>
        <p:txBody>
          <a:bodyPr lIns="45718" tIns="45718" rIns="45718" bIns="45718" anchor="ctr"/>
          <a:lstStyle>
            <a:lvl1pPr defTabSz="457200">
              <a:lnSpc>
                <a:spcPct val="100000"/>
              </a:lnSpc>
              <a:defRPr spc="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420" name="Shape 420"/>
          <p:cNvSpPr/>
          <p:nvPr>
            <p:ph type="body" idx="1"/>
          </p:nvPr>
        </p:nvSpPr>
        <p:spPr>
          <a:xfrm>
            <a:off x="2589210" y="3725055"/>
            <a:ext cx="8915402" cy="1456546"/>
          </a:xfrm>
          <a:prstGeom prst="rect">
            <a:avLst/>
          </a:prstGeom>
        </p:spPr>
        <p:txBody>
          <a:bodyPr lIns="45718" tIns="45718" rIns="45718" bIns="45718" anchor="b">
            <a:noAutofit/>
          </a:bodyPr>
          <a:lstStyle>
            <a:lvl1pPr marL="0" indent="0" defTabSz="457200">
              <a:lnSpc>
                <a:spcPct val="100000"/>
              </a:lnSpc>
              <a:spcBef>
                <a:spcPts val="1000"/>
              </a:spcBef>
              <a:buClrTx/>
              <a:buSzTx/>
              <a:buFontTx/>
              <a:buNone/>
              <a:defRPr sz="2400">
                <a:solidFill>
                  <a:srgbClr val="A53010"/>
                </a:solidFill>
                <a:latin typeface="Century Gothic"/>
                <a:ea typeface="Century Gothic"/>
                <a:cs typeface="Century Gothic"/>
                <a:sym typeface="Century Gothic"/>
              </a:defRPr>
            </a:lvl1pPr>
          </a:lstStyle>
          <a:p>
            <a:pPr lvl="0">
              <a:defRPr sz="1800">
                <a:solidFill>
                  <a:srgbClr val="000000"/>
                </a:solidFill>
              </a:defRPr>
            </a:pPr>
            <a:r>
              <a:rPr sz="2400">
                <a:solidFill>
                  <a:srgbClr val="A53010"/>
                </a:solidFill>
              </a:rPr>
              <a:t>Edit Master text styles</a:t>
            </a:r>
          </a:p>
        </p:txBody>
      </p:sp>
      <p:sp>
        <p:nvSpPr>
          <p:cNvPr id="421" name="Shape 421"/>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422" name="Shape 422"/>
          <p:cNvSpPr/>
          <p:nvPr>
            <p:ph type="sldNum" sz="quarter" idx="2"/>
          </p:nvPr>
        </p:nvSpPr>
        <p:spPr>
          <a:xfrm>
            <a:off x="531812" y="4967528"/>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
        <p:nvSpPr>
          <p:cNvPr id="423" name="Shape 423"/>
          <p:cNvSpPr/>
          <p:nvPr/>
        </p:nvSpPr>
        <p:spPr>
          <a:xfrm>
            <a:off x="2467652" y="372812"/>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
        <p:nvSpPr>
          <p:cNvPr id="424" name="Shape 424"/>
          <p:cNvSpPr/>
          <p:nvPr/>
        </p:nvSpPr>
        <p:spPr>
          <a:xfrm>
            <a:off x="11114851" y="2630113"/>
            <a:ext cx="609602" cy="113516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defRPr sz="8000">
                <a:solidFill>
                  <a:srgbClr val="A53010"/>
                </a:solidFill>
                <a:latin typeface="Arial"/>
                <a:ea typeface="Arial"/>
                <a:cs typeface="Arial"/>
                <a:sym typeface="Arial"/>
              </a:defRPr>
            </a:lvl1pPr>
          </a:lstStyle>
          <a:p>
            <a:pPr lvl="0">
              <a:defRPr sz="1800">
                <a:solidFill>
                  <a:srgbClr val="000000"/>
                </a:solidFill>
              </a:defRPr>
            </a:pPr>
            <a:r>
              <a:rPr sz="8000">
                <a:solidFill>
                  <a:srgbClr val="A53010"/>
                </a:solidFill>
              </a:rPr>
              <a:t>”</a:t>
            </a:r>
          </a:p>
        </p:txBody>
      </p:sp>
    </p:spTree>
  </p:cSld>
  <p:clrMapOvr>
    <a:masterClrMapping/>
  </p:clrMapOvr>
  <p:transitio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0" showMasterPhAnim="1">
  <p:cSld name="True or False">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438" name="Group 438"/>
          <p:cNvGrpSpPr/>
          <p:nvPr/>
        </p:nvGrpSpPr>
        <p:grpSpPr>
          <a:xfrm>
            <a:off x="-1" y="228600"/>
            <a:ext cx="2851520" cy="6638630"/>
            <a:chOff x="0" y="0"/>
            <a:chExt cx="2851519" cy="6638629"/>
          </a:xfrm>
        </p:grpSpPr>
        <p:sp>
          <p:nvSpPr>
            <p:cNvPr id="426" name="Shape 426"/>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7" name="Shape 427"/>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8" name="Shape 428"/>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9" name="Shape 429"/>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0" name="Shape 430"/>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1" name="Shape 431"/>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2" name="Shape 432"/>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3" name="Shape 433"/>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4" name="Shape 434"/>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5" name="Shape 435"/>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6" name="Shape 436"/>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7" name="Shape 437"/>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451" name="Group 451"/>
          <p:cNvGrpSpPr/>
          <p:nvPr/>
        </p:nvGrpSpPr>
        <p:grpSpPr>
          <a:xfrm>
            <a:off x="27221" y="-787"/>
            <a:ext cx="2356676" cy="6854042"/>
            <a:chOff x="0" y="0"/>
            <a:chExt cx="2356675" cy="6854041"/>
          </a:xfrm>
        </p:grpSpPr>
        <p:sp>
          <p:nvSpPr>
            <p:cNvPr id="439" name="Shape 439"/>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0" name="Shape 440"/>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1" name="Shape 441"/>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2" name="Shape 442"/>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3" name="Shape 443"/>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4" name="Shape 444"/>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5" name="Shape 445"/>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6" name="Shape 446"/>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7" name="Shape 447"/>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8" name="Shape 448"/>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9" name="Shape 449"/>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0" name="Shape 450"/>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452" name="Shape 452"/>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453" name="Shape 453"/>
          <p:cNvSpPr/>
          <p:nvPr>
            <p:ph type="title"/>
          </p:nvPr>
        </p:nvSpPr>
        <p:spPr>
          <a:xfrm>
            <a:off x="2589210" y="403445"/>
            <a:ext cx="8915402" cy="3327943"/>
          </a:xfrm>
          <a:prstGeom prst="rect">
            <a:avLst/>
          </a:prstGeom>
        </p:spPr>
        <p:txBody>
          <a:bodyPr lIns="45718" tIns="45718" rIns="45718" bIns="45718" anchor="ctr"/>
          <a:lstStyle>
            <a:lvl1pPr defTabSz="457200">
              <a:lnSpc>
                <a:spcPct val="100000"/>
              </a:lnSpc>
              <a:defRPr spc="0">
                <a:solidFill>
                  <a:srgbClr val="262626"/>
                </a:solidFill>
                <a:latin typeface="Century Gothic"/>
                <a:ea typeface="Century Gothic"/>
                <a:cs typeface="Century Gothic"/>
                <a:sym typeface="Century Gothic"/>
              </a:defRPr>
            </a:lvl1pPr>
          </a:lstStyle>
          <a:p>
            <a:pPr lvl="0">
              <a:defRPr sz="1800">
                <a:solidFill>
                  <a:srgbClr val="000000"/>
                </a:solidFill>
              </a:defRPr>
            </a:pPr>
            <a:r>
              <a:rPr sz="4800">
                <a:solidFill>
                  <a:srgbClr val="262626"/>
                </a:solidFill>
              </a:rPr>
              <a:t>Click to edit Master title style</a:t>
            </a:r>
          </a:p>
        </p:txBody>
      </p:sp>
      <p:sp>
        <p:nvSpPr>
          <p:cNvPr id="454" name="Shape 454"/>
          <p:cNvSpPr/>
          <p:nvPr>
            <p:ph type="body" idx="1"/>
          </p:nvPr>
        </p:nvSpPr>
        <p:spPr>
          <a:xfrm>
            <a:off x="2589210" y="3731386"/>
            <a:ext cx="8915402" cy="1450214"/>
          </a:xfrm>
          <a:prstGeom prst="rect">
            <a:avLst/>
          </a:prstGeom>
        </p:spPr>
        <p:txBody>
          <a:bodyPr lIns="45718" tIns="45718" rIns="45718" bIns="45718" anchor="b">
            <a:noAutofit/>
          </a:bodyPr>
          <a:lstStyle>
            <a:lvl1pPr marL="0" indent="0" defTabSz="457200">
              <a:lnSpc>
                <a:spcPct val="100000"/>
              </a:lnSpc>
              <a:spcBef>
                <a:spcPts val="1000"/>
              </a:spcBef>
              <a:buClrTx/>
              <a:buSzTx/>
              <a:buFontTx/>
              <a:buNone/>
              <a:defRPr sz="2400">
                <a:solidFill>
                  <a:srgbClr val="A53010"/>
                </a:solidFill>
                <a:latin typeface="Century Gothic"/>
                <a:ea typeface="Century Gothic"/>
                <a:cs typeface="Century Gothic"/>
                <a:sym typeface="Century Gothic"/>
              </a:defRPr>
            </a:lvl1pPr>
          </a:lstStyle>
          <a:p>
            <a:pPr lvl="0">
              <a:defRPr sz="1800">
                <a:solidFill>
                  <a:srgbClr val="000000"/>
                </a:solidFill>
              </a:defRPr>
            </a:pPr>
            <a:r>
              <a:rPr sz="2400">
                <a:solidFill>
                  <a:srgbClr val="A53010"/>
                </a:solidFill>
              </a:rPr>
              <a:t>Edit Master text styles</a:t>
            </a:r>
          </a:p>
        </p:txBody>
      </p:sp>
      <p:sp>
        <p:nvSpPr>
          <p:cNvPr id="455" name="Shape 455"/>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456" name="Shape 456"/>
          <p:cNvSpPr/>
          <p:nvPr>
            <p:ph type="sldNum" sz="quarter" idx="2"/>
          </p:nvPr>
        </p:nvSpPr>
        <p:spPr>
          <a:xfrm>
            <a:off x="531812" y="4967528"/>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0" showMasterPhAnim="1">
  <p:cSld name="Title and Vertical Text">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470" name="Group 470"/>
          <p:cNvGrpSpPr/>
          <p:nvPr/>
        </p:nvGrpSpPr>
        <p:grpSpPr>
          <a:xfrm>
            <a:off x="-1" y="228600"/>
            <a:ext cx="2851520" cy="6638630"/>
            <a:chOff x="0" y="0"/>
            <a:chExt cx="2851519" cy="6638629"/>
          </a:xfrm>
        </p:grpSpPr>
        <p:sp>
          <p:nvSpPr>
            <p:cNvPr id="458" name="Shape 458"/>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9" name="Shape 459"/>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0" name="Shape 460"/>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1" name="Shape 461"/>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2" name="Shape 462"/>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3" name="Shape 463"/>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4" name="Shape 464"/>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5" name="Shape 465"/>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6" name="Shape 466"/>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7" name="Shape 467"/>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8" name="Shape 468"/>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9" name="Shape 469"/>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483" name="Group 483"/>
          <p:cNvGrpSpPr/>
          <p:nvPr/>
        </p:nvGrpSpPr>
        <p:grpSpPr>
          <a:xfrm>
            <a:off x="27221" y="-787"/>
            <a:ext cx="2356676" cy="6854042"/>
            <a:chOff x="0" y="0"/>
            <a:chExt cx="2356675" cy="6854041"/>
          </a:xfrm>
        </p:grpSpPr>
        <p:sp>
          <p:nvSpPr>
            <p:cNvPr id="471" name="Shape 471"/>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2" name="Shape 472"/>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3" name="Shape 473"/>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4" name="Shape 474"/>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5" name="Shape 475"/>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6" name="Shape 476"/>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7" name="Shape 477"/>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8" name="Shape 478"/>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9" name="Shape 479"/>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0" name="Shape 480"/>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1" name="Shape 481"/>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2" name="Shape 482"/>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484" name="Shape 484"/>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485" name="Shape 485"/>
          <p:cNvSpPr/>
          <p:nvPr>
            <p:ph type="title"/>
          </p:nvPr>
        </p:nvSpPr>
        <p:spPr>
          <a:xfrm>
            <a:off x="2592924" y="624110"/>
            <a:ext cx="8911688" cy="1509492"/>
          </a:xfrm>
          <a:prstGeom prst="rect">
            <a:avLst/>
          </a:prstGeom>
        </p:spPr>
        <p:txBody>
          <a:bodyPr lIns="45718" tIns="45718" rIns="45718" bIns="45718" anchor="t"/>
          <a:lstStyle>
            <a:lvl1pPr defTabSz="457200">
              <a:lnSpc>
                <a:spcPct val="100000"/>
              </a:lnSpc>
              <a:defRPr spc="0"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486" name="Shape 486"/>
          <p:cNvSpPr/>
          <p:nvPr>
            <p:ph type="body" idx="1"/>
          </p:nvPr>
        </p:nvSpPr>
        <p:spPr>
          <a:xfrm>
            <a:off x="2589210" y="2133600"/>
            <a:ext cx="8915402" cy="4724400"/>
          </a:xfrm>
          <a:prstGeom prst="rect">
            <a:avLst/>
          </a:prstGeom>
        </p:spPr>
        <p:txBody>
          <a:bodyPr lIns="45718" tIns="45718" rIns="45718" bIns="45718"/>
          <a:lstStyle>
            <a:lvl1pPr marL="3429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1pPr>
            <a:lvl2pPr marL="778668" indent="-321468"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2pPr>
            <a:lvl3pPr marL="1208314" indent="-293914"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3pPr>
            <a:lvl4pPr marL="17145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4pPr>
            <a:lvl5pPr marL="21717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487" name="Shape 487"/>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488" name="Shape 488"/>
          <p:cNvSpPr/>
          <p:nvPr>
            <p:ph type="sldNum" sz="quarter" idx="2"/>
          </p:nvPr>
        </p:nvSpPr>
        <p:spPr>
          <a:xfrm>
            <a:off x="531812" y="772223"/>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0" showMasterPhAnim="1">
  <p:cSld name="Vertical Title and Text">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502" name="Group 502"/>
          <p:cNvGrpSpPr/>
          <p:nvPr/>
        </p:nvGrpSpPr>
        <p:grpSpPr>
          <a:xfrm>
            <a:off x="-1" y="228600"/>
            <a:ext cx="2851520" cy="6638630"/>
            <a:chOff x="0" y="0"/>
            <a:chExt cx="2851519" cy="6638629"/>
          </a:xfrm>
        </p:grpSpPr>
        <p:sp>
          <p:nvSpPr>
            <p:cNvPr id="490" name="Shape 490"/>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1" name="Shape 491"/>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2" name="Shape 492"/>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3" name="Shape 493"/>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4" name="Shape 494"/>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5" name="Shape 495"/>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6" name="Shape 496"/>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7" name="Shape 497"/>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8" name="Shape 498"/>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9" name="Shape 499"/>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0" name="Shape 500"/>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1" name="Shape 501"/>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515" name="Group 515"/>
          <p:cNvGrpSpPr/>
          <p:nvPr/>
        </p:nvGrpSpPr>
        <p:grpSpPr>
          <a:xfrm>
            <a:off x="27221" y="-787"/>
            <a:ext cx="2356676" cy="6854042"/>
            <a:chOff x="0" y="0"/>
            <a:chExt cx="2356675" cy="6854041"/>
          </a:xfrm>
        </p:grpSpPr>
        <p:sp>
          <p:nvSpPr>
            <p:cNvPr id="503" name="Shape 503"/>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4" name="Shape 504"/>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5" name="Shape 505"/>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6" name="Shape 506"/>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7" name="Shape 507"/>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8" name="Shape 508"/>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9" name="Shape 509"/>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0" name="Shape 510"/>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1" name="Shape 511"/>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2" name="Shape 512"/>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3" name="Shape 513"/>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4" name="Shape 514"/>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516" name="Shape 516"/>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517" name="Shape 517"/>
          <p:cNvSpPr/>
          <p:nvPr>
            <p:ph type="title"/>
          </p:nvPr>
        </p:nvSpPr>
        <p:spPr>
          <a:xfrm>
            <a:off x="9294810" y="0"/>
            <a:ext cx="2207604" cy="6538629"/>
          </a:xfrm>
          <a:prstGeom prst="rect">
            <a:avLst/>
          </a:prstGeom>
        </p:spPr>
        <p:txBody>
          <a:bodyPr lIns="45718" tIns="45718" rIns="45718" bIns="45718" anchor="ctr"/>
          <a:lstStyle>
            <a:lvl1pPr defTabSz="457200">
              <a:lnSpc>
                <a:spcPct val="100000"/>
              </a:lnSpc>
              <a:defRPr spc="0"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518" name="Shape 518"/>
          <p:cNvSpPr/>
          <p:nvPr>
            <p:ph type="body" idx="1"/>
          </p:nvPr>
        </p:nvSpPr>
        <p:spPr>
          <a:xfrm>
            <a:off x="2589210" y="627405"/>
            <a:ext cx="6477003" cy="6230595"/>
          </a:xfrm>
          <a:prstGeom prst="rect">
            <a:avLst/>
          </a:prstGeom>
        </p:spPr>
        <p:txBody>
          <a:bodyPr lIns="45718" tIns="45718" rIns="45718" bIns="45718"/>
          <a:lstStyle>
            <a:lvl1pPr marL="3429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1pPr>
            <a:lvl2pPr marL="778668" indent="-321468"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2pPr>
            <a:lvl3pPr marL="1208314" indent="-293914"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3pPr>
            <a:lvl4pPr marL="17145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4pPr>
            <a:lvl5pPr marL="21717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519" name="Shape 519"/>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520" name="Shape 520"/>
          <p:cNvSpPr/>
          <p:nvPr>
            <p:ph type="sldNum" sz="quarter" idx="2"/>
          </p:nvPr>
        </p:nvSpPr>
        <p:spPr>
          <a:xfrm>
            <a:off x="531812" y="772223"/>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522" name="Shape 522"/>
          <p:cNvSpPr/>
          <p:nvPr>
            <p:ph type="title"/>
          </p:nvPr>
        </p:nvSpPr>
        <p:spPr>
          <a:prstGeom prst="rect">
            <a:avLst/>
          </a:prstGeom>
        </p:spPr>
        <p:txBody>
          <a:bodyPr/>
          <a:lstStyle/>
          <a:p>
            <a:pPr lvl="0">
              <a:defRPr spc="0" sz="1800">
                <a:solidFill>
                  <a:srgbClr val="000000"/>
                </a:solidFill>
              </a:defRPr>
            </a:pPr>
            <a:r>
              <a:rPr spc="-50" sz="4800">
                <a:solidFill>
                  <a:srgbClr val="404040"/>
                </a:solidFill>
              </a:rPr>
              <a:t>Title Text</a:t>
            </a:r>
          </a:p>
        </p:txBody>
      </p:sp>
      <p:sp>
        <p:nvSpPr>
          <p:cNvPr id="523" name="Shape 523"/>
          <p:cNvSpPr/>
          <p:nvPr>
            <p:ph type="body" idx="1"/>
          </p:nvPr>
        </p:nvSpPr>
        <p:spPr>
          <a:prstGeom prst="rect">
            <a:avLst/>
          </a:prstGeom>
        </p:spPr>
        <p:txBody>
          <a:bodyPr/>
          <a:lstStyle/>
          <a:p>
            <a:pPr lvl="0">
              <a:defRPr sz="1800">
                <a:solidFill>
                  <a:srgbClr val="000000"/>
                </a:solidFill>
              </a:defRPr>
            </a:pPr>
            <a:r>
              <a:rPr sz="2000">
                <a:solidFill>
                  <a:srgbClr val="404040"/>
                </a:solidFill>
              </a:rPr>
              <a:t>Body Level One</a:t>
            </a:r>
            <a:endParaRPr sz="2000">
              <a:solidFill>
                <a:srgbClr val="404040"/>
              </a:solidFill>
            </a:endParaRPr>
          </a:p>
          <a:p>
            <a:pPr lvl="1">
              <a:defRPr sz="1800">
                <a:solidFill>
                  <a:srgbClr val="000000"/>
                </a:solidFill>
              </a:defRPr>
            </a:pPr>
            <a:r>
              <a:rPr sz="2000">
                <a:solidFill>
                  <a:srgbClr val="404040"/>
                </a:solidFill>
              </a:rPr>
              <a:t>Body Level Two</a:t>
            </a:r>
            <a:endParaRPr sz="2000">
              <a:solidFill>
                <a:srgbClr val="404040"/>
              </a:solidFill>
            </a:endParaRPr>
          </a:p>
          <a:p>
            <a:pPr lvl="2">
              <a:defRPr sz="1800">
                <a:solidFill>
                  <a:srgbClr val="000000"/>
                </a:solidFill>
              </a:defRPr>
            </a:pPr>
            <a:r>
              <a:rPr sz="2000">
                <a:solidFill>
                  <a:srgbClr val="404040"/>
                </a:solidFill>
              </a:rPr>
              <a:t>Body Level Three</a:t>
            </a:r>
            <a:endParaRPr sz="2000">
              <a:solidFill>
                <a:srgbClr val="404040"/>
              </a:solidFill>
            </a:endParaRPr>
          </a:p>
          <a:p>
            <a:pPr lvl="3">
              <a:defRPr sz="1800">
                <a:solidFill>
                  <a:srgbClr val="000000"/>
                </a:solidFill>
              </a:defRPr>
            </a:pPr>
            <a:r>
              <a:rPr sz="2000">
                <a:solidFill>
                  <a:srgbClr val="404040"/>
                </a:solidFill>
              </a:rPr>
              <a:t>Body Level Four</a:t>
            </a:r>
            <a:endParaRPr sz="2000">
              <a:solidFill>
                <a:srgbClr val="404040"/>
              </a:solidFill>
            </a:endParaRPr>
          </a:p>
          <a:p>
            <a:pPr lvl="4">
              <a:defRPr sz="1800">
                <a:solidFill>
                  <a:srgbClr val="000000"/>
                </a:solidFill>
              </a:defRPr>
            </a:pPr>
            <a:r>
              <a:rPr sz="2000">
                <a:solidFill>
                  <a:srgbClr val="404040"/>
                </a:solidFill>
              </a:rPr>
              <a:t>Body Level Five</a:t>
            </a:r>
          </a:p>
        </p:txBody>
      </p:sp>
      <p:sp>
        <p:nvSpPr>
          <p:cNvPr id="524" name="Shape 5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526" name="Shape 526"/>
          <p:cNvSpPr/>
          <p:nvPr>
            <p:ph type="title"/>
          </p:nvPr>
        </p:nvSpPr>
        <p:spPr>
          <a:prstGeom prst="rect">
            <a:avLst/>
          </a:prstGeom>
        </p:spPr>
        <p:txBody>
          <a:bodyPr/>
          <a:lstStyle/>
          <a:p>
            <a:pPr lvl="0">
              <a:defRPr spc="0" sz="1800">
                <a:solidFill>
                  <a:srgbClr val="000000"/>
                </a:solidFill>
              </a:defRPr>
            </a:pPr>
            <a:r>
              <a:rPr spc="-50" sz="4800">
                <a:solidFill>
                  <a:srgbClr val="404040"/>
                </a:solidFill>
              </a:rPr>
              <a:t>Title Text</a:t>
            </a:r>
          </a:p>
        </p:txBody>
      </p:sp>
      <p:sp>
        <p:nvSpPr>
          <p:cNvPr id="527" name="Shape 527"/>
          <p:cNvSpPr/>
          <p:nvPr>
            <p:ph type="body" idx="1"/>
          </p:nvPr>
        </p:nvSpPr>
        <p:spPr>
          <a:xfrm>
            <a:off x="1097277" y="1845734"/>
            <a:ext cx="4937763" cy="5012267"/>
          </a:xfrm>
          <a:prstGeom prst="rect">
            <a:avLst/>
          </a:prstGeom>
        </p:spPr>
        <p:txBody>
          <a:bodyPr/>
          <a:lstStyle/>
          <a:p>
            <a:pPr lvl="0">
              <a:defRPr sz="1800">
                <a:solidFill>
                  <a:srgbClr val="000000"/>
                </a:solidFill>
              </a:defRPr>
            </a:pPr>
            <a:r>
              <a:rPr sz="2000">
                <a:solidFill>
                  <a:srgbClr val="404040"/>
                </a:solidFill>
              </a:rPr>
              <a:t>Body Level One</a:t>
            </a:r>
            <a:endParaRPr sz="2000">
              <a:solidFill>
                <a:srgbClr val="404040"/>
              </a:solidFill>
            </a:endParaRPr>
          </a:p>
          <a:p>
            <a:pPr lvl="1">
              <a:defRPr sz="1800">
                <a:solidFill>
                  <a:srgbClr val="000000"/>
                </a:solidFill>
              </a:defRPr>
            </a:pPr>
            <a:r>
              <a:rPr sz="2000">
                <a:solidFill>
                  <a:srgbClr val="404040"/>
                </a:solidFill>
              </a:rPr>
              <a:t>Body Level Two</a:t>
            </a:r>
            <a:endParaRPr sz="2000">
              <a:solidFill>
                <a:srgbClr val="404040"/>
              </a:solidFill>
            </a:endParaRPr>
          </a:p>
          <a:p>
            <a:pPr lvl="2">
              <a:defRPr sz="1800">
                <a:solidFill>
                  <a:srgbClr val="000000"/>
                </a:solidFill>
              </a:defRPr>
            </a:pPr>
            <a:r>
              <a:rPr sz="2000">
                <a:solidFill>
                  <a:srgbClr val="404040"/>
                </a:solidFill>
              </a:rPr>
              <a:t>Body Level Three</a:t>
            </a:r>
            <a:endParaRPr sz="2000">
              <a:solidFill>
                <a:srgbClr val="404040"/>
              </a:solidFill>
            </a:endParaRPr>
          </a:p>
          <a:p>
            <a:pPr lvl="3">
              <a:defRPr sz="1800">
                <a:solidFill>
                  <a:srgbClr val="000000"/>
                </a:solidFill>
              </a:defRPr>
            </a:pPr>
            <a:r>
              <a:rPr sz="2000">
                <a:solidFill>
                  <a:srgbClr val="404040"/>
                </a:solidFill>
              </a:rPr>
              <a:t>Body Level Four</a:t>
            </a:r>
            <a:endParaRPr sz="2000">
              <a:solidFill>
                <a:srgbClr val="404040"/>
              </a:solidFill>
            </a:endParaRPr>
          </a:p>
          <a:p>
            <a:pPr lvl="4">
              <a:defRPr sz="1800">
                <a:solidFill>
                  <a:srgbClr val="000000"/>
                </a:solidFill>
              </a:defRPr>
            </a:pPr>
            <a:r>
              <a:rPr sz="2000">
                <a:solidFill>
                  <a:srgbClr val="404040"/>
                </a:solidFill>
              </a:rPr>
              <a:t>Body Level Five</a:t>
            </a:r>
          </a:p>
        </p:txBody>
      </p:sp>
      <p:sp>
        <p:nvSpPr>
          <p:cNvPr id="528" name="Shape 52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0" showMasterPhAnim="1">
  <p:cSld name="Title and Content">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53" name="Group 53"/>
          <p:cNvGrpSpPr/>
          <p:nvPr/>
        </p:nvGrpSpPr>
        <p:grpSpPr>
          <a:xfrm>
            <a:off x="-1" y="228600"/>
            <a:ext cx="2851520" cy="6638630"/>
            <a:chOff x="0" y="0"/>
            <a:chExt cx="2851519" cy="6638629"/>
          </a:xfrm>
        </p:grpSpPr>
        <p:sp>
          <p:nvSpPr>
            <p:cNvPr id="41" name="Shape 41"/>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2" name="Shape 42"/>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3" name="Shape 43"/>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4" name="Shape 44"/>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5" name="Shape 45"/>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6" name="Shape 46"/>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7" name="Shape 47"/>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8" name="Shape 48"/>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49" name="Shape 49"/>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0" name="Shape 50"/>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1" name="Shape 51"/>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2" name="Shape 52"/>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66" name="Group 66"/>
          <p:cNvGrpSpPr/>
          <p:nvPr/>
        </p:nvGrpSpPr>
        <p:grpSpPr>
          <a:xfrm>
            <a:off x="27221" y="-787"/>
            <a:ext cx="2356676" cy="6854042"/>
            <a:chOff x="0" y="0"/>
            <a:chExt cx="2356675" cy="6854041"/>
          </a:xfrm>
        </p:grpSpPr>
        <p:sp>
          <p:nvSpPr>
            <p:cNvPr id="54" name="Shape 54"/>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5" name="Shape 55"/>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6" name="Shape 56"/>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7" name="Shape 57"/>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8" name="Shape 58"/>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59" name="Shape 59"/>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0" name="Shape 60"/>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1" name="Shape 61"/>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2" name="Shape 62"/>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3" name="Shape 63"/>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4" name="Shape 64"/>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65" name="Shape 65"/>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67" name="Shape 67"/>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68" name="Shape 68"/>
          <p:cNvSpPr/>
          <p:nvPr>
            <p:ph type="title"/>
          </p:nvPr>
        </p:nvSpPr>
        <p:spPr>
          <a:xfrm>
            <a:off x="2592925" y="624110"/>
            <a:ext cx="8911688" cy="1509492"/>
          </a:xfrm>
          <a:prstGeom prst="rect">
            <a:avLst/>
          </a:prstGeom>
        </p:spPr>
        <p:txBody>
          <a:bodyPr lIns="45718" tIns="45718" rIns="45718" bIns="45718" anchor="t"/>
          <a:lstStyle>
            <a:lvl1pPr defTabSz="457200">
              <a:lnSpc>
                <a:spcPct val="100000"/>
              </a:lnSpc>
              <a:defRPr spc="0"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69" name="Shape 69"/>
          <p:cNvSpPr/>
          <p:nvPr>
            <p:ph type="body" idx="1"/>
          </p:nvPr>
        </p:nvSpPr>
        <p:spPr>
          <a:xfrm>
            <a:off x="2589210" y="2133600"/>
            <a:ext cx="8915402" cy="4724400"/>
          </a:xfrm>
          <a:prstGeom prst="rect">
            <a:avLst/>
          </a:prstGeom>
        </p:spPr>
        <p:txBody>
          <a:bodyPr lIns="45718" tIns="45718" rIns="45718" bIns="45718"/>
          <a:lstStyle>
            <a:lvl1pPr marL="3429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1pPr>
            <a:lvl2pPr marL="778668" indent="-321468"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2pPr>
            <a:lvl3pPr marL="1208314" indent="-293914"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3pPr>
            <a:lvl4pPr marL="17145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4pPr>
            <a:lvl5pPr marL="21717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70" name="Shape 70"/>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71" name="Shape 71"/>
          <p:cNvSpPr/>
          <p:nvPr>
            <p:ph type="sldNum" sz="quarter" idx="2"/>
          </p:nvPr>
        </p:nvSpPr>
        <p:spPr>
          <a:xfrm>
            <a:off x="531812" y="772223"/>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0" showMasterPhAnim="1">
  <p:cSld name="Section Header">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85" name="Group 85"/>
          <p:cNvGrpSpPr/>
          <p:nvPr/>
        </p:nvGrpSpPr>
        <p:grpSpPr>
          <a:xfrm>
            <a:off x="-1" y="228600"/>
            <a:ext cx="2851520" cy="6638630"/>
            <a:chOff x="0" y="0"/>
            <a:chExt cx="2851519" cy="6638629"/>
          </a:xfrm>
        </p:grpSpPr>
        <p:sp>
          <p:nvSpPr>
            <p:cNvPr id="73" name="Shape 73"/>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4" name="Shape 74"/>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5" name="Shape 75"/>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6" name="Shape 76"/>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7" name="Shape 77"/>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8" name="Shape 78"/>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79" name="Shape 79"/>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0" name="Shape 80"/>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1" name="Shape 81"/>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2" name="Shape 82"/>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3" name="Shape 83"/>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4" name="Shape 84"/>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98" name="Group 98"/>
          <p:cNvGrpSpPr/>
          <p:nvPr/>
        </p:nvGrpSpPr>
        <p:grpSpPr>
          <a:xfrm>
            <a:off x="27221" y="-787"/>
            <a:ext cx="2356676" cy="6854042"/>
            <a:chOff x="0" y="0"/>
            <a:chExt cx="2356675" cy="6854041"/>
          </a:xfrm>
        </p:grpSpPr>
        <p:sp>
          <p:nvSpPr>
            <p:cNvPr id="86" name="Shape 86"/>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7" name="Shape 87"/>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8" name="Shape 88"/>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89" name="Shape 89"/>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0" name="Shape 90"/>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1" name="Shape 91"/>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2" name="Shape 92"/>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3" name="Shape 93"/>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4" name="Shape 94"/>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5" name="Shape 95"/>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6" name="Shape 96"/>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97" name="Shape 97"/>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99" name="Shape 99"/>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00" name="Shape 100"/>
          <p:cNvSpPr/>
          <p:nvPr>
            <p:ph type="title"/>
          </p:nvPr>
        </p:nvSpPr>
        <p:spPr>
          <a:xfrm>
            <a:off x="2589210" y="0"/>
            <a:ext cx="8915402" cy="3527551"/>
          </a:xfrm>
          <a:prstGeom prst="rect">
            <a:avLst/>
          </a:prstGeom>
        </p:spPr>
        <p:txBody>
          <a:bodyPr lIns="45718" tIns="45718" rIns="45718" bIns="45718"/>
          <a:lstStyle>
            <a:lvl1pPr defTabSz="457200">
              <a:lnSpc>
                <a:spcPct val="100000"/>
              </a:lnSpc>
              <a:defRPr spc="0" sz="4000">
                <a:solidFill>
                  <a:srgbClr val="262626"/>
                </a:solidFill>
                <a:latin typeface="Century Gothic"/>
                <a:ea typeface="Century Gothic"/>
                <a:cs typeface="Century Gothic"/>
                <a:sym typeface="Century Gothic"/>
              </a:defRPr>
            </a:lvl1pPr>
          </a:lstStyle>
          <a:p>
            <a:pPr lvl="0">
              <a:defRPr sz="1800">
                <a:solidFill>
                  <a:srgbClr val="000000"/>
                </a:solidFill>
              </a:defRPr>
            </a:pPr>
            <a:r>
              <a:rPr sz="4000">
                <a:solidFill>
                  <a:srgbClr val="262626"/>
                </a:solidFill>
              </a:rPr>
              <a:t>Click to edit Master title style</a:t>
            </a:r>
          </a:p>
        </p:txBody>
      </p:sp>
      <p:sp>
        <p:nvSpPr>
          <p:cNvPr id="101" name="Shape 101"/>
          <p:cNvSpPr/>
          <p:nvPr>
            <p:ph type="body" idx="1"/>
          </p:nvPr>
        </p:nvSpPr>
        <p:spPr>
          <a:xfrm>
            <a:off x="2589210" y="3530129"/>
            <a:ext cx="8915402" cy="3327871"/>
          </a:xfrm>
          <a:prstGeom prst="rect">
            <a:avLst/>
          </a:prstGeom>
        </p:spPr>
        <p:txBody>
          <a:bodyPr lIns="45718" tIns="45718" rIns="45718" bIns="45718"/>
          <a:lstStyle>
            <a:lvl1pPr marL="0" indent="0" defTabSz="457200">
              <a:lnSpc>
                <a:spcPct val="100000"/>
              </a:lnSpc>
              <a:spcBef>
                <a:spcPts val="1000"/>
              </a:spcBef>
              <a:buClrTx/>
              <a:buSzTx/>
              <a:buFontTx/>
              <a:buNone/>
              <a:defRPr>
                <a:solidFill>
                  <a:srgbClr val="595959"/>
                </a:solidFill>
                <a:latin typeface="Century Gothic"/>
                <a:ea typeface="Century Gothic"/>
                <a:cs typeface="Century Gothic"/>
                <a:sym typeface="Century Gothic"/>
              </a:defRPr>
            </a:lvl1pPr>
          </a:lstStyle>
          <a:p>
            <a:pPr lvl="0">
              <a:defRPr sz="1800">
                <a:solidFill>
                  <a:srgbClr val="000000"/>
                </a:solidFill>
              </a:defRPr>
            </a:pPr>
            <a:r>
              <a:rPr sz="2000">
                <a:solidFill>
                  <a:srgbClr val="595959"/>
                </a:solidFill>
              </a:rPr>
              <a:t>Edit Master text styles</a:t>
            </a:r>
          </a:p>
        </p:txBody>
      </p:sp>
      <p:sp>
        <p:nvSpPr>
          <p:cNvPr id="102" name="Shape 102"/>
          <p:cNvSpPr/>
          <p:nvPr/>
        </p:nvSpPr>
        <p:spPr>
          <a:xfrm flipV="1">
            <a:off x="-4190" y="31781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03" name="Shape 103"/>
          <p:cNvSpPr/>
          <p:nvPr>
            <p:ph type="sldNum" sz="quarter" idx="2"/>
          </p:nvPr>
        </p:nvSpPr>
        <p:spPr>
          <a:xfrm>
            <a:off x="531812" y="3228581"/>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0" showMasterPhAnim="1">
  <p:cSld name="Two Content">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17" name="Group 117"/>
          <p:cNvGrpSpPr/>
          <p:nvPr/>
        </p:nvGrpSpPr>
        <p:grpSpPr>
          <a:xfrm>
            <a:off x="-1" y="228600"/>
            <a:ext cx="2851520" cy="6638630"/>
            <a:chOff x="0" y="0"/>
            <a:chExt cx="2851519" cy="6638629"/>
          </a:xfrm>
        </p:grpSpPr>
        <p:sp>
          <p:nvSpPr>
            <p:cNvPr id="105" name="Shape 105"/>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06" name="Shape 106"/>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07" name="Shape 107"/>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08" name="Shape 108"/>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09" name="Shape 109"/>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0" name="Shape 110"/>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1" name="Shape 111"/>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2" name="Shape 112"/>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3" name="Shape 113"/>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4" name="Shape 114"/>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5" name="Shape 115"/>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6" name="Shape 116"/>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30" name="Group 130"/>
          <p:cNvGrpSpPr/>
          <p:nvPr/>
        </p:nvGrpSpPr>
        <p:grpSpPr>
          <a:xfrm>
            <a:off x="27221" y="-787"/>
            <a:ext cx="2356676" cy="6854042"/>
            <a:chOff x="0" y="0"/>
            <a:chExt cx="2356675" cy="6854041"/>
          </a:xfrm>
        </p:grpSpPr>
        <p:sp>
          <p:nvSpPr>
            <p:cNvPr id="118" name="Shape 118"/>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19" name="Shape 119"/>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0" name="Shape 120"/>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1" name="Shape 121"/>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2" name="Shape 122"/>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3" name="Shape 123"/>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4" name="Shape 124"/>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5" name="Shape 125"/>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6" name="Shape 126"/>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7" name="Shape 127"/>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8" name="Shape 128"/>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29" name="Shape 129"/>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31" name="Shape 131"/>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32" name="Shape 132"/>
          <p:cNvSpPr/>
          <p:nvPr>
            <p:ph type="title"/>
          </p:nvPr>
        </p:nvSpPr>
        <p:spPr>
          <a:xfrm>
            <a:off x="2592924" y="624110"/>
            <a:ext cx="8911688" cy="1509492"/>
          </a:xfrm>
          <a:prstGeom prst="rect">
            <a:avLst/>
          </a:prstGeom>
        </p:spPr>
        <p:txBody>
          <a:bodyPr lIns="45718" tIns="45718" rIns="45718" bIns="45718" anchor="t"/>
          <a:lstStyle>
            <a:lvl1pPr defTabSz="457200">
              <a:lnSpc>
                <a:spcPct val="100000"/>
              </a:lnSpc>
              <a:defRPr spc="0"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133" name="Shape 133"/>
          <p:cNvSpPr/>
          <p:nvPr>
            <p:ph type="body" idx="1"/>
          </p:nvPr>
        </p:nvSpPr>
        <p:spPr>
          <a:xfrm>
            <a:off x="2589210" y="2133600"/>
            <a:ext cx="4313866" cy="4724400"/>
          </a:xfrm>
          <a:prstGeom prst="rect">
            <a:avLst/>
          </a:prstGeom>
        </p:spPr>
        <p:txBody>
          <a:bodyPr lIns="45718" tIns="45718" rIns="45718" bIns="45718"/>
          <a:lstStyle>
            <a:lvl1pPr marL="3429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1pPr>
            <a:lvl2pPr marL="778668" indent="-321468"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2pPr>
            <a:lvl3pPr marL="1208314" indent="-293914"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3pPr>
            <a:lvl4pPr marL="17145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4pPr>
            <a:lvl5pPr marL="21717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134" name="Shape 134"/>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35" name="Shape 135"/>
          <p:cNvSpPr/>
          <p:nvPr>
            <p:ph type="sldNum" sz="quarter" idx="2"/>
          </p:nvPr>
        </p:nvSpPr>
        <p:spPr>
          <a:xfrm>
            <a:off x="531812" y="772223"/>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0" showMasterPhAnim="1">
  <p:cSld name="Comparis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49" name="Group 149"/>
          <p:cNvGrpSpPr/>
          <p:nvPr/>
        </p:nvGrpSpPr>
        <p:grpSpPr>
          <a:xfrm>
            <a:off x="-1" y="228600"/>
            <a:ext cx="2851520" cy="6638630"/>
            <a:chOff x="0" y="0"/>
            <a:chExt cx="2851519" cy="6638629"/>
          </a:xfrm>
        </p:grpSpPr>
        <p:sp>
          <p:nvSpPr>
            <p:cNvPr id="137" name="Shape 137"/>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8" name="Shape 138"/>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39" name="Shape 139"/>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0" name="Shape 140"/>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1" name="Shape 141"/>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2" name="Shape 142"/>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3" name="Shape 143"/>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4" name="Shape 144"/>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5" name="Shape 145"/>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6" name="Shape 146"/>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7" name="Shape 147"/>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48" name="Shape 148"/>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62" name="Group 162"/>
          <p:cNvGrpSpPr/>
          <p:nvPr/>
        </p:nvGrpSpPr>
        <p:grpSpPr>
          <a:xfrm>
            <a:off x="27221" y="-787"/>
            <a:ext cx="2356676" cy="6854042"/>
            <a:chOff x="0" y="0"/>
            <a:chExt cx="2356675" cy="6854041"/>
          </a:xfrm>
        </p:grpSpPr>
        <p:sp>
          <p:nvSpPr>
            <p:cNvPr id="150" name="Shape 150"/>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1" name="Shape 151"/>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2" name="Shape 152"/>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3" name="Shape 153"/>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4" name="Shape 154"/>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5" name="Shape 155"/>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6" name="Shape 156"/>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7" name="Shape 157"/>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8" name="Shape 158"/>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59" name="Shape 159"/>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0" name="Shape 160"/>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61" name="Shape 161"/>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63" name="Shape 163"/>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64" name="Shape 164"/>
          <p:cNvSpPr/>
          <p:nvPr>
            <p:ph type="title"/>
          </p:nvPr>
        </p:nvSpPr>
        <p:spPr>
          <a:xfrm>
            <a:off x="2592924" y="624110"/>
            <a:ext cx="8911688" cy="1314743"/>
          </a:xfrm>
          <a:prstGeom prst="rect">
            <a:avLst/>
          </a:prstGeom>
        </p:spPr>
        <p:txBody>
          <a:bodyPr lIns="45718" tIns="45718" rIns="45718" bIns="45718" anchor="t"/>
          <a:lstStyle>
            <a:lvl1pPr defTabSz="457200">
              <a:lnSpc>
                <a:spcPct val="100000"/>
              </a:lnSpc>
              <a:defRPr spc="0"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165" name="Shape 165"/>
          <p:cNvSpPr/>
          <p:nvPr>
            <p:ph type="body" idx="1"/>
          </p:nvPr>
        </p:nvSpPr>
        <p:spPr>
          <a:xfrm>
            <a:off x="2939371" y="1938851"/>
            <a:ext cx="3992734" cy="610116"/>
          </a:xfrm>
          <a:prstGeom prst="rect">
            <a:avLst/>
          </a:prstGeom>
        </p:spPr>
        <p:txBody>
          <a:bodyPr lIns="45718" tIns="45718" rIns="45718" bIns="45718" anchor="b">
            <a:noAutofit/>
          </a:bodyPr>
          <a:lstStyle>
            <a:lvl1pPr marL="0" indent="0" defTabSz="457200">
              <a:lnSpc>
                <a:spcPct val="100000"/>
              </a:lnSpc>
              <a:spcBef>
                <a:spcPts val="1000"/>
              </a:spcBef>
              <a:buClrTx/>
              <a:buSzTx/>
              <a:buFontTx/>
              <a:buNone/>
              <a:defRPr sz="2400">
                <a:latin typeface="Century Gothic"/>
                <a:ea typeface="Century Gothic"/>
                <a:cs typeface="Century Gothic"/>
                <a:sym typeface="Century Gothic"/>
              </a:defRPr>
            </a:lvl1pPr>
          </a:lstStyle>
          <a:p>
            <a:pPr lvl="0">
              <a:defRPr sz="1800">
                <a:solidFill>
                  <a:srgbClr val="000000"/>
                </a:solidFill>
              </a:defRPr>
            </a:pPr>
            <a:r>
              <a:rPr sz="2400">
                <a:solidFill>
                  <a:srgbClr val="404040"/>
                </a:solidFill>
              </a:rPr>
              <a:t>Edit Master text styles</a:t>
            </a:r>
          </a:p>
        </p:txBody>
      </p:sp>
      <p:sp>
        <p:nvSpPr>
          <p:cNvPr id="166" name="Shape 166"/>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67" name="Shape 167"/>
          <p:cNvSpPr/>
          <p:nvPr>
            <p:ph type="sldNum" sz="quarter" idx="2"/>
          </p:nvPr>
        </p:nvSpPr>
        <p:spPr>
          <a:xfrm>
            <a:off x="531812" y="772223"/>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0" showMasterPhAnim="1">
  <p:cSld name="Title Only">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181" name="Group 181"/>
          <p:cNvGrpSpPr/>
          <p:nvPr/>
        </p:nvGrpSpPr>
        <p:grpSpPr>
          <a:xfrm>
            <a:off x="-1" y="228600"/>
            <a:ext cx="2851520" cy="6638630"/>
            <a:chOff x="0" y="0"/>
            <a:chExt cx="2851519" cy="6638629"/>
          </a:xfrm>
        </p:grpSpPr>
        <p:sp>
          <p:nvSpPr>
            <p:cNvPr id="169" name="Shape 169"/>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0" name="Shape 170"/>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1" name="Shape 171"/>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2" name="Shape 172"/>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3" name="Shape 173"/>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4" name="Shape 174"/>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5" name="Shape 175"/>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6" name="Shape 176"/>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7" name="Shape 177"/>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8" name="Shape 178"/>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79" name="Shape 179"/>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0" name="Shape 180"/>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194" name="Group 194"/>
          <p:cNvGrpSpPr/>
          <p:nvPr/>
        </p:nvGrpSpPr>
        <p:grpSpPr>
          <a:xfrm>
            <a:off x="27221" y="-787"/>
            <a:ext cx="2356676" cy="6854042"/>
            <a:chOff x="0" y="0"/>
            <a:chExt cx="2356675" cy="6854041"/>
          </a:xfrm>
        </p:grpSpPr>
        <p:sp>
          <p:nvSpPr>
            <p:cNvPr id="182" name="Shape 182"/>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3" name="Shape 183"/>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4" name="Shape 184"/>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5" name="Shape 185"/>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6" name="Shape 186"/>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7" name="Shape 187"/>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8" name="Shape 188"/>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89" name="Shape 189"/>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0" name="Shape 190"/>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1" name="Shape 191"/>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2" name="Shape 192"/>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193" name="Shape 193"/>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195" name="Shape 195"/>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96" name="Shape 196"/>
          <p:cNvSpPr/>
          <p:nvPr>
            <p:ph type="title"/>
          </p:nvPr>
        </p:nvSpPr>
        <p:spPr>
          <a:xfrm>
            <a:off x="2592924" y="624110"/>
            <a:ext cx="8911688" cy="1814291"/>
          </a:xfrm>
          <a:prstGeom prst="rect">
            <a:avLst/>
          </a:prstGeom>
        </p:spPr>
        <p:txBody>
          <a:bodyPr lIns="45718" tIns="45718" rIns="45718" bIns="45718" anchor="t"/>
          <a:lstStyle>
            <a:lvl1pPr defTabSz="457200">
              <a:lnSpc>
                <a:spcPct val="100000"/>
              </a:lnSpc>
              <a:defRPr spc="0" sz="3600">
                <a:solidFill>
                  <a:srgbClr val="262626"/>
                </a:solidFill>
                <a:latin typeface="Century Gothic"/>
                <a:ea typeface="Century Gothic"/>
                <a:cs typeface="Century Gothic"/>
                <a:sym typeface="Century Gothic"/>
              </a:defRPr>
            </a:lvl1pPr>
          </a:lstStyle>
          <a:p>
            <a:pPr lvl="0">
              <a:defRPr sz="1800">
                <a:solidFill>
                  <a:srgbClr val="000000"/>
                </a:solidFill>
              </a:defRPr>
            </a:pPr>
            <a:r>
              <a:rPr sz="3600">
                <a:solidFill>
                  <a:srgbClr val="262626"/>
                </a:solidFill>
              </a:rPr>
              <a:t>Click to edit Master title style</a:t>
            </a:r>
          </a:p>
        </p:txBody>
      </p:sp>
      <p:sp>
        <p:nvSpPr>
          <p:cNvPr id="197" name="Shape 197"/>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198" name="Shape 198"/>
          <p:cNvSpPr/>
          <p:nvPr>
            <p:ph type="sldNum" sz="quarter" idx="2"/>
          </p:nvPr>
        </p:nvSpPr>
        <p:spPr>
          <a:xfrm>
            <a:off x="531812" y="772223"/>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0" showMasterPhAnim="1">
  <p:cSld name="Blank">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212" name="Group 212"/>
          <p:cNvGrpSpPr/>
          <p:nvPr/>
        </p:nvGrpSpPr>
        <p:grpSpPr>
          <a:xfrm>
            <a:off x="-1" y="228600"/>
            <a:ext cx="2851520" cy="6638630"/>
            <a:chOff x="0" y="0"/>
            <a:chExt cx="2851519" cy="6638629"/>
          </a:xfrm>
        </p:grpSpPr>
        <p:sp>
          <p:nvSpPr>
            <p:cNvPr id="200" name="Shape 200"/>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1" name="Shape 201"/>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2" name="Shape 202"/>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3" name="Shape 203"/>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4" name="Shape 204"/>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5" name="Shape 205"/>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6" name="Shape 206"/>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7" name="Shape 207"/>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8" name="Shape 208"/>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09" name="Shape 209"/>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0" name="Shape 210"/>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1" name="Shape 211"/>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25" name="Group 225"/>
          <p:cNvGrpSpPr/>
          <p:nvPr/>
        </p:nvGrpSpPr>
        <p:grpSpPr>
          <a:xfrm>
            <a:off x="27221" y="-787"/>
            <a:ext cx="2356676" cy="6854042"/>
            <a:chOff x="0" y="0"/>
            <a:chExt cx="2356675" cy="6854041"/>
          </a:xfrm>
        </p:grpSpPr>
        <p:sp>
          <p:nvSpPr>
            <p:cNvPr id="213" name="Shape 213"/>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4" name="Shape 214"/>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5" name="Shape 215"/>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6" name="Shape 216"/>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7" name="Shape 217"/>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8" name="Shape 218"/>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19" name="Shape 219"/>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0" name="Shape 220"/>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1" name="Shape 221"/>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2" name="Shape 222"/>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3" name="Shape 223"/>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24" name="Shape 224"/>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26" name="Shape 226"/>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27" name="Shape 227"/>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28" name="Shape 228"/>
          <p:cNvSpPr/>
          <p:nvPr>
            <p:ph type="sldNum" sz="quarter" idx="2"/>
          </p:nvPr>
        </p:nvSpPr>
        <p:spPr>
          <a:xfrm>
            <a:off x="531812" y="772223"/>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0" showMasterPhAnim="1">
  <p:cSld name="Content with Capti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242" name="Group 242"/>
          <p:cNvGrpSpPr/>
          <p:nvPr/>
        </p:nvGrpSpPr>
        <p:grpSpPr>
          <a:xfrm>
            <a:off x="-1" y="228600"/>
            <a:ext cx="2851520" cy="6638630"/>
            <a:chOff x="0" y="0"/>
            <a:chExt cx="2851519" cy="6638629"/>
          </a:xfrm>
        </p:grpSpPr>
        <p:sp>
          <p:nvSpPr>
            <p:cNvPr id="230" name="Shape 230"/>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1" name="Shape 231"/>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2" name="Shape 232"/>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3" name="Shape 233"/>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4" name="Shape 234"/>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5" name="Shape 235"/>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6" name="Shape 236"/>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7" name="Shape 237"/>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8" name="Shape 238"/>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39" name="Shape 239"/>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0" name="Shape 240"/>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1" name="Shape 241"/>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55" name="Group 255"/>
          <p:cNvGrpSpPr/>
          <p:nvPr/>
        </p:nvGrpSpPr>
        <p:grpSpPr>
          <a:xfrm>
            <a:off x="27221" y="-787"/>
            <a:ext cx="2356676" cy="6854042"/>
            <a:chOff x="0" y="0"/>
            <a:chExt cx="2356675" cy="6854041"/>
          </a:xfrm>
        </p:grpSpPr>
        <p:sp>
          <p:nvSpPr>
            <p:cNvPr id="243" name="Shape 243"/>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4" name="Shape 244"/>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5" name="Shape 245"/>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6" name="Shape 246"/>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7" name="Shape 247"/>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8" name="Shape 248"/>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49" name="Shape 249"/>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0" name="Shape 250"/>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1" name="Shape 251"/>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2" name="Shape 252"/>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3" name="Shape 253"/>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54" name="Shape 254"/>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56" name="Shape 256"/>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57" name="Shape 257"/>
          <p:cNvSpPr/>
          <p:nvPr>
            <p:ph type="title"/>
          </p:nvPr>
        </p:nvSpPr>
        <p:spPr>
          <a:xfrm>
            <a:off x="2589210" y="0"/>
            <a:ext cx="3505201" cy="1422400"/>
          </a:xfrm>
          <a:prstGeom prst="rect">
            <a:avLst/>
          </a:prstGeom>
        </p:spPr>
        <p:txBody>
          <a:bodyPr lIns="45718" tIns="45718" rIns="45718" bIns="45718"/>
          <a:lstStyle>
            <a:lvl1pPr defTabSz="457200">
              <a:lnSpc>
                <a:spcPct val="100000"/>
              </a:lnSpc>
              <a:defRPr spc="0" sz="2000">
                <a:solidFill>
                  <a:srgbClr val="262626"/>
                </a:solidFill>
                <a:latin typeface="Century Gothic"/>
                <a:ea typeface="Century Gothic"/>
                <a:cs typeface="Century Gothic"/>
                <a:sym typeface="Century Gothic"/>
              </a:defRPr>
            </a:lvl1pPr>
          </a:lstStyle>
          <a:p>
            <a:pPr lvl="0">
              <a:defRPr sz="1800">
                <a:solidFill>
                  <a:srgbClr val="000000"/>
                </a:solidFill>
              </a:defRPr>
            </a:pPr>
            <a:r>
              <a:rPr sz="2000">
                <a:solidFill>
                  <a:srgbClr val="262626"/>
                </a:solidFill>
              </a:rPr>
              <a:t>Click to edit Master title style</a:t>
            </a:r>
          </a:p>
        </p:txBody>
      </p:sp>
      <p:sp>
        <p:nvSpPr>
          <p:cNvPr id="258" name="Shape 258"/>
          <p:cNvSpPr/>
          <p:nvPr>
            <p:ph type="body" idx="1"/>
          </p:nvPr>
        </p:nvSpPr>
        <p:spPr>
          <a:xfrm>
            <a:off x="6323012" y="0"/>
            <a:ext cx="5181602" cy="6307140"/>
          </a:xfrm>
          <a:prstGeom prst="rect">
            <a:avLst/>
          </a:prstGeom>
        </p:spPr>
        <p:txBody>
          <a:bodyPr lIns="45718" tIns="45718" rIns="45718" bIns="45718" anchor="ctr"/>
          <a:lstStyle>
            <a:lvl1pPr marL="3429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1pPr>
            <a:lvl2pPr marL="778668" indent="-321468"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2pPr>
            <a:lvl3pPr marL="1208314" indent="-293914"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3pPr>
            <a:lvl4pPr marL="17145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4pPr>
            <a:lvl5pPr marL="2171700" indent="-342900" defTabSz="457200">
              <a:lnSpc>
                <a:spcPct val="100000"/>
              </a:lnSpc>
              <a:spcBef>
                <a:spcPts val="1000"/>
              </a:spcBef>
              <a:buClr>
                <a:srgbClr val="A53010"/>
              </a:buClr>
              <a:buFont typeface="Wingdings 3"/>
              <a:buChar char=""/>
              <a:defRPr sz="1800">
                <a:latin typeface="Century Gothic"/>
                <a:ea typeface="Century Gothic"/>
                <a:cs typeface="Century Gothic"/>
                <a:sym typeface="Century Gothic"/>
              </a:defRPr>
            </a:lvl5pPr>
          </a:lstStyle>
          <a:p>
            <a:pPr lvl="0">
              <a:defRPr>
                <a:solidFill>
                  <a:srgbClr val="000000"/>
                </a:solidFill>
              </a:defRPr>
            </a:pPr>
            <a:r>
              <a:rPr>
                <a:solidFill>
                  <a:srgbClr val="404040"/>
                </a:solidFill>
              </a:rPr>
              <a:t>Edit Master text styles</a:t>
            </a:r>
            <a:endParaRPr>
              <a:solidFill>
                <a:srgbClr val="404040"/>
              </a:solidFill>
            </a:endParaRPr>
          </a:p>
          <a:p>
            <a:pPr lvl="1">
              <a:defRPr>
                <a:solidFill>
                  <a:srgbClr val="000000"/>
                </a:solidFill>
              </a:defRPr>
            </a:pPr>
            <a:r>
              <a:rPr>
                <a:solidFill>
                  <a:srgbClr val="404040"/>
                </a:solidFill>
              </a:rPr>
              <a:t>Second level</a:t>
            </a:r>
            <a:endParaRPr>
              <a:solidFill>
                <a:srgbClr val="404040"/>
              </a:solidFill>
            </a:endParaRPr>
          </a:p>
          <a:p>
            <a:pPr lvl="2">
              <a:defRPr>
                <a:solidFill>
                  <a:srgbClr val="000000"/>
                </a:solidFill>
              </a:defRPr>
            </a:pPr>
            <a:r>
              <a:rPr>
                <a:solidFill>
                  <a:srgbClr val="404040"/>
                </a:solidFill>
              </a:rPr>
              <a:t>Third level</a:t>
            </a:r>
            <a:endParaRPr>
              <a:solidFill>
                <a:srgbClr val="404040"/>
              </a:solidFill>
            </a:endParaRPr>
          </a:p>
          <a:p>
            <a:pPr lvl="3">
              <a:defRPr>
                <a:solidFill>
                  <a:srgbClr val="000000"/>
                </a:solidFill>
              </a:defRPr>
            </a:pPr>
            <a:r>
              <a:rPr>
                <a:solidFill>
                  <a:srgbClr val="404040"/>
                </a:solidFill>
              </a:rPr>
              <a:t>Fourth level</a:t>
            </a:r>
            <a:endParaRPr>
              <a:solidFill>
                <a:srgbClr val="404040"/>
              </a:solidFill>
            </a:endParaRPr>
          </a:p>
          <a:p>
            <a:pPr lvl="4">
              <a:defRPr>
                <a:solidFill>
                  <a:srgbClr val="000000"/>
                </a:solidFill>
              </a:defRPr>
            </a:pPr>
            <a:r>
              <a:rPr>
                <a:solidFill>
                  <a:srgbClr val="404040"/>
                </a:solidFill>
              </a:rPr>
              <a:t>Fifth level</a:t>
            </a:r>
          </a:p>
        </p:txBody>
      </p:sp>
      <p:sp>
        <p:nvSpPr>
          <p:cNvPr id="259" name="Shape 259"/>
          <p:cNvSpPr/>
          <p:nvPr/>
        </p:nvSpPr>
        <p:spPr>
          <a:xfrm flipV="1">
            <a:off x="-4190" y="71437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60" name="Shape 260"/>
          <p:cNvSpPr/>
          <p:nvPr>
            <p:ph type="sldNum" sz="quarter" idx="2"/>
          </p:nvPr>
        </p:nvSpPr>
        <p:spPr>
          <a:xfrm>
            <a:off x="531812" y="772223"/>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0" showMasterPhAnim="1">
  <p:cSld name="Picture with Caption">
    <p:bg>
      <p:bgPr>
        <a:gradFill flip="none" rotWithShape="1">
          <a:gsLst>
            <a:gs pos="0">
              <a:srgbClr val="FFFFFF"/>
            </a:gs>
            <a:gs pos="100000">
              <a:srgbClr val="DFE8C4"/>
            </a:gs>
          </a:gsLst>
          <a:path path="circle">
            <a:fillToRect l="50000" t="50000" r="50000" b="50000"/>
          </a:path>
        </a:gradFill>
      </p:bgPr>
    </p:bg>
    <p:spTree>
      <p:nvGrpSpPr>
        <p:cNvPr id="1" name=""/>
        <p:cNvGrpSpPr/>
        <p:nvPr/>
      </p:nvGrpSpPr>
      <p:grpSpPr>
        <a:xfrm>
          <a:off x="0" y="0"/>
          <a:ext cx="0" cy="0"/>
          <a:chOff x="0" y="0"/>
          <a:chExt cx="0" cy="0"/>
        </a:xfrm>
      </p:grpSpPr>
      <p:grpSp>
        <p:nvGrpSpPr>
          <p:cNvPr id="274" name="Group 274"/>
          <p:cNvGrpSpPr/>
          <p:nvPr/>
        </p:nvGrpSpPr>
        <p:grpSpPr>
          <a:xfrm>
            <a:off x="-1" y="228600"/>
            <a:ext cx="2851520" cy="6638630"/>
            <a:chOff x="0" y="0"/>
            <a:chExt cx="2851519" cy="6638629"/>
          </a:xfrm>
        </p:grpSpPr>
        <p:sp>
          <p:nvSpPr>
            <p:cNvPr id="262" name="Shape 262"/>
            <p:cNvSpPr/>
            <p:nvPr/>
          </p:nvSpPr>
          <p:spPr>
            <a:xfrm>
              <a:off x="-1" y="2346443"/>
              <a:ext cx="100644" cy="62621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cubicBezTo>
                    <a:pt x="19636" y="18582"/>
                    <a:pt x="18655" y="15724"/>
                    <a:pt x="16691" y="12706"/>
                  </a:cubicBezTo>
                  <a:cubicBezTo>
                    <a:pt x="10800" y="8576"/>
                    <a:pt x="5891" y="4288"/>
                    <a:pt x="0" y="0"/>
                  </a:cubicBezTo>
                  <a:cubicBezTo>
                    <a:pt x="0" y="5559"/>
                    <a:pt x="0" y="5559"/>
                    <a:pt x="0" y="5559"/>
                  </a:cubicBezTo>
                  <a:cubicBezTo>
                    <a:pt x="5891" y="10165"/>
                    <a:pt x="12764" y="14929"/>
                    <a:pt x="19636" y="19694"/>
                  </a:cubicBezTo>
                  <a:cubicBezTo>
                    <a:pt x="19636" y="20329"/>
                    <a:pt x="20618" y="20965"/>
                    <a:pt x="21600"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3" name="Shape 263"/>
            <p:cNvSpPr/>
            <p:nvPr/>
          </p:nvSpPr>
          <p:spPr>
            <a:xfrm>
              <a:off x="128598" y="2927929"/>
              <a:ext cx="646719" cy="232221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269" y="15000"/>
                  </a:moveTo>
                  <a:cubicBezTo>
                    <a:pt x="15891" y="17229"/>
                    <a:pt x="18514" y="19414"/>
                    <a:pt x="21446" y="21600"/>
                  </a:cubicBezTo>
                  <a:cubicBezTo>
                    <a:pt x="21446" y="21214"/>
                    <a:pt x="21446" y="20871"/>
                    <a:pt x="21600" y="20486"/>
                  </a:cubicBezTo>
                  <a:cubicBezTo>
                    <a:pt x="19131" y="18643"/>
                    <a:pt x="16817" y="16757"/>
                    <a:pt x="14657" y="14871"/>
                  </a:cubicBezTo>
                  <a:cubicBezTo>
                    <a:pt x="8949" y="9986"/>
                    <a:pt x="4166" y="5014"/>
                    <a:pt x="0" y="0"/>
                  </a:cubicBezTo>
                  <a:cubicBezTo>
                    <a:pt x="309" y="857"/>
                    <a:pt x="617" y="1757"/>
                    <a:pt x="926" y="2614"/>
                  </a:cubicBezTo>
                  <a:cubicBezTo>
                    <a:pt x="4629" y="6771"/>
                    <a:pt x="8640" y="10929"/>
                    <a:pt x="13269" y="150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4" name="Shape 264"/>
            <p:cNvSpPr/>
            <p:nvPr/>
          </p:nvSpPr>
          <p:spPr>
            <a:xfrm>
              <a:off x="806998" y="5218460"/>
              <a:ext cx="609444" cy="14201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9" y="1543"/>
                  </a:moveTo>
                  <a:cubicBezTo>
                    <a:pt x="818" y="1052"/>
                    <a:pt x="327" y="561"/>
                    <a:pt x="0" y="0"/>
                  </a:cubicBezTo>
                  <a:cubicBezTo>
                    <a:pt x="0" y="701"/>
                    <a:pt x="0" y="1332"/>
                    <a:pt x="0" y="2034"/>
                  </a:cubicBezTo>
                  <a:cubicBezTo>
                    <a:pt x="3436" y="5961"/>
                    <a:pt x="7200" y="9818"/>
                    <a:pt x="11127" y="13605"/>
                  </a:cubicBezTo>
                  <a:cubicBezTo>
                    <a:pt x="13909" y="16270"/>
                    <a:pt x="17018" y="18935"/>
                    <a:pt x="20127" y="21600"/>
                  </a:cubicBezTo>
                  <a:cubicBezTo>
                    <a:pt x="21600" y="21600"/>
                    <a:pt x="21600" y="21600"/>
                    <a:pt x="21600" y="21600"/>
                  </a:cubicBezTo>
                  <a:cubicBezTo>
                    <a:pt x="18491" y="18865"/>
                    <a:pt x="15382" y="16130"/>
                    <a:pt x="12600" y="13325"/>
                  </a:cubicBezTo>
                  <a:cubicBezTo>
                    <a:pt x="8509" y="9468"/>
                    <a:pt x="4745" y="5540"/>
                    <a:pt x="1309" y="1543"/>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5" name="Shape 265"/>
            <p:cNvSpPr/>
            <p:nvPr/>
          </p:nvSpPr>
          <p:spPr>
            <a:xfrm>
              <a:off x="959824" y="6275198"/>
              <a:ext cx="171466" cy="3634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46" y="21600"/>
                  </a:moveTo>
                  <a:cubicBezTo>
                    <a:pt x="21600" y="21600"/>
                    <a:pt x="21600" y="21600"/>
                    <a:pt x="21600" y="21600"/>
                  </a:cubicBezTo>
                  <a:cubicBezTo>
                    <a:pt x="14011" y="14491"/>
                    <a:pt x="7005" y="7382"/>
                    <a:pt x="0" y="0"/>
                  </a:cubicBezTo>
                  <a:cubicBezTo>
                    <a:pt x="4670" y="7382"/>
                    <a:pt x="9924" y="14491"/>
                    <a:pt x="16346" y="216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6" name="Shape 266"/>
            <p:cNvSpPr/>
            <p:nvPr/>
          </p:nvSpPr>
          <p:spPr>
            <a:xfrm>
              <a:off x="100641" y="2972659"/>
              <a:ext cx="821910" cy="33286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658" y="19745"/>
                  </a:moveTo>
                  <a:cubicBezTo>
                    <a:pt x="17596" y="18489"/>
                    <a:pt x="15775" y="17232"/>
                    <a:pt x="14076" y="15976"/>
                  </a:cubicBezTo>
                  <a:cubicBezTo>
                    <a:pt x="10193" y="13074"/>
                    <a:pt x="7160" y="10082"/>
                    <a:pt x="4854" y="7060"/>
                  </a:cubicBezTo>
                  <a:cubicBezTo>
                    <a:pt x="3519" y="5235"/>
                    <a:pt x="2427" y="3381"/>
                    <a:pt x="1456" y="1526"/>
                  </a:cubicBezTo>
                  <a:cubicBezTo>
                    <a:pt x="971" y="1017"/>
                    <a:pt x="485" y="509"/>
                    <a:pt x="0" y="0"/>
                  </a:cubicBezTo>
                  <a:cubicBezTo>
                    <a:pt x="971" y="2363"/>
                    <a:pt x="2306" y="4757"/>
                    <a:pt x="4004" y="7090"/>
                  </a:cubicBezTo>
                  <a:cubicBezTo>
                    <a:pt x="6189" y="10142"/>
                    <a:pt x="9222" y="13134"/>
                    <a:pt x="12984" y="16065"/>
                  </a:cubicBezTo>
                  <a:cubicBezTo>
                    <a:pt x="14926" y="17531"/>
                    <a:pt x="17110" y="18967"/>
                    <a:pt x="19416" y="20373"/>
                  </a:cubicBezTo>
                  <a:cubicBezTo>
                    <a:pt x="20144" y="20792"/>
                    <a:pt x="20872" y="21181"/>
                    <a:pt x="21600" y="21600"/>
                  </a:cubicBezTo>
                  <a:cubicBezTo>
                    <a:pt x="21357" y="21450"/>
                    <a:pt x="21236" y="21331"/>
                    <a:pt x="21115" y="21181"/>
                  </a:cubicBezTo>
                  <a:cubicBezTo>
                    <a:pt x="20508" y="20702"/>
                    <a:pt x="20022" y="20224"/>
                    <a:pt x="19658" y="19745"/>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7" name="Shape 267"/>
            <p:cNvSpPr/>
            <p:nvPr/>
          </p:nvSpPr>
          <p:spPr>
            <a:xfrm>
              <a:off x="26124" y="0"/>
              <a:ext cx="102476" cy="2927931"/>
            </a:xfrm>
            <a:custGeom>
              <a:avLst/>
              <a:gdLst/>
              <a:ahLst/>
              <a:cxnLst>
                <a:cxn ang="0">
                  <a:pos x="wd2" y="hd2"/>
                </a:cxn>
                <a:cxn ang="5400000">
                  <a:pos x="wd2" y="hd2"/>
                </a:cxn>
                <a:cxn ang="10800000">
                  <a:pos x="wd2" y="hd2"/>
                </a:cxn>
                <a:cxn ang="16200000">
                  <a:pos x="wd2" y="hd2"/>
                </a:cxn>
              </a:cxnLst>
              <a:rect l="0" t="0" r="r" b="b"/>
              <a:pathLst>
                <a:path w="20835" h="21600" fill="norm" stroke="1" extrusionOk="0">
                  <a:moveTo>
                    <a:pt x="9565" y="19627"/>
                  </a:moveTo>
                  <a:cubicBezTo>
                    <a:pt x="10505" y="19763"/>
                    <a:pt x="10505" y="19899"/>
                    <a:pt x="10505" y="20035"/>
                  </a:cubicBezTo>
                  <a:cubicBezTo>
                    <a:pt x="13322" y="20511"/>
                    <a:pt x="17078" y="20988"/>
                    <a:pt x="19896" y="21498"/>
                  </a:cubicBezTo>
                  <a:cubicBezTo>
                    <a:pt x="19896" y="21532"/>
                    <a:pt x="19896" y="21566"/>
                    <a:pt x="20835" y="21600"/>
                  </a:cubicBezTo>
                  <a:cubicBezTo>
                    <a:pt x="18957" y="20920"/>
                    <a:pt x="17078" y="20273"/>
                    <a:pt x="15200" y="19593"/>
                  </a:cubicBezTo>
                  <a:cubicBezTo>
                    <a:pt x="7687" y="16123"/>
                    <a:pt x="3931" y="12654"/>
                    <a:pt x="3931" y="9150"/>
                  </a:cubicBezTo>
                  <a:cubicBezTo>
                    <a:pt x="4870" y="6089"/>
                    <a:pt x="7687" y="3061"/>
                    <a:pt x="13322" y="0"/>
                  </a:cubicBezTo>
                  <a:cubicBezTo>
                    <a:pt x="10505" y="0"/>
                    <a:pt x="10505" y="0"/>
                    <a:pt x="10505" y="0"/>
                  </a:cubicBezTo>
                  <a:cubicBezTo>
                    <a:pt x="3931" y="3027"/>
                    <a:pt x="1113" y="6089"/>
                    <a:pt x="174" y="9150"/>
                  </a:cubicBezTo>
                  <a:cubicBezTo>
                    <a:pt x="-765" y="12654"/>
                    <a:pt x="2052" y="16123"/>
                    <a:pt x="9565" y="19627"/>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8" name="Shape 268"/>
            <p:cNvSpPr/>
            <p:nvPr/>
          </p:nvSpPr>
          <p:spPr>
            <a:xfrm>
              <a:off x="78276" y="2715463"/>
              <a:ext cx="78279" cy="49389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2541" y="3836"/>
                    <a:pt x="3812" y="7469"/>
                    <a:pt x="6353" y="11305"/>
                  </a:cubicBezTo>
                  <a:cubicBezTo>
                    <a:pt x="11435" y="14736"/>
                    <a:pt x="16518" y="18168"/>
                    <a:pt x="21600" y="21600"/>
                  </a:cubicBezTo>
                  <a:cubicBezTo>
                    <a:pt x="19059" y="17563"/>
                    <a:pt x="16518" y="13323"/>
                    <a:pt x="13976" y="9286"/>
                  </a:cubicBezTo>
                  <a:cubicBezTo>
                    <a:pt x="12706" y="9084"/>
                    <a:pt x="12706" y="8882"/>
                    <a:pt x="12706" y="8680"/>
                  </a:cubicBezTo>
                  <a:cubicBezTo>
                    <a:pt x="8894" y="5652"/>
                    <a:pt x="3812" y="2826"/>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69" name="Shape 269"/>
            <p:cNvSpPr/>
            <p:nvPr/>
          </p:nvSpPr>
          <p:spPr>
            <a:xfrm>
              <a:off x="769723" y="5250144"/>
              <a:ext cx="190103" cy="10250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3016"/>
                    <a:pt x="1054" y="6032"/>
                    <a:pt x="2634" y="9049"/>
                  </a:cubicBezTo>
                  <a:cubicBezTo>
                    <a:pt x="4215" y="11384"/>
                    <a:pt x="6322" y="13816"/>
                    <a:pt x="8956" y="16151"/>
                  </a:cubicBezTo>
                  <a:cubicBezTo>
                    <a:pt x="10010" y="16735"/>
                    <a:pt x="11590" y="17319"/>
                    <a:pt x="12644" y="17903"/>
                  </a:cubicBezTo>
                  <a:cubicBezTo>
                    <a:pt x="15805" y="19168"/>
                    <a:pt x="18439" y="20335"/>
                    <a:pt x="21600" y="21600"/>
                  </a:cubicBezTo>
                  <a:cubicBezTo>
                    <a:pt x="21073" y="21308"/>
                    <a:pt x="20546" y="20919"/>
                    <a:pt x="20020" y="20627"/>
                  </a:cubicBezTo>
                  <a:cubicBezTo>
                    <a:pt x="13698" y="16735"/>
                    <a:pt x="9483" y="12843"/>
                    <a:pt x="6849" y="8951"/>
                  </a:cubicBezTo>
                  <a:cubicBezTo>
                    <a:pt x="5795" y="6616"/>
                    <a:pt x="4741" y="4378"/>
                    <a:pt x="4215" y="2141"/>
                  </a:cubicBezTo>
                  <a:cubicBezTo>
                    <a:pt x="4215" y="2043"/>
                    <a:pt x="3688" y="1946"/>
                    <a:pt x="3688" y="1751"/>
                  </a:cubicBezTo>
                  <a:cubicBezTo>
                    <a:pt x="2634" y="1168"/>
                    <a:pt x="1054" y="584"/>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0" name="Shape 270"/>
            <p:cNvSpPr/>
            <p:nvPr/>
          </p:nvSpPr>
          <p:spPr>
            <a:xfrm>
              <a:off x="775314" y="1170426"/>
              <a:ext cx="2076205" cy="40480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36" y="21010"/>
                  </a:moveTo>
                  <a:cubicBezTo>
                    <a:pt x="480" y="18992"/>
                    <a:pt x="1248" y="17000"/>
                    <a:pt x="2400" y="15081"/>
                  </a:cubicBezTo>
                  <a:cubicBezTo>
                    <a:pt x="3600" y="13162"/>
                    <a:pt x="5232" y="11317"/>
                    <a:pt x="7152" y="9545"/>
                  </a:cubicBezTo>
                  <a:cubicBezTo>
                    <a:pt x="9072" y="7774"/>
                    <a:pt x="11280" y="6101"/>
                    <a:pt x="13680" y="4502"/>
                  </a:cubicBezTo>
                  <a:cubicBezTo>
                    <a:pt x="14880" y="3715"/>
                    <a:pt x="16176" y="2928"/>
                    <a:pt x="17472" y="2190"/>
                  </a:cubicBezTo>
                  <a:cubicBezTo>
                    <a:pt x="18144" y="1821"/>
                    <a:pt x="18816" y="1427"/>
                    <a:pt x="19488" y="1082"/>
                  </a:cubicBezTo>
                  <a:cubicBezTo>
                    <a:pt x="20208" y="713"/>
                    <a:pt x="20880" y="369"/>
                    <a:pt x="21600" y="25"/>
                  </a:cubicBezTo>
                  <a:cubicBezTo>
                    <a:pt x="21600" y="0"/>
                    <a:pt x="21600" y="0"/>
                    <a:pt x="21600" y="0"/>
                  </a:cubicBezTo>
                  <a:cubicBezTo>
                    <a:pt x="20832" y="344"/>
                    <a:pt x="20160" y="689"/>
                    <a:pt x="19440" y="1058"/>
                  </a:cubicBezTo>
                  <a:cubicBezTo>
                    <a:pt x="18768" y="1402"/>
                    <a:pt x="18096" y="1771"/>
                    <a:pt x="17424" y="2165"/>
                  </a:cubicBezTo>
                  <a:cubicBezTo>
                    <a:pt x="16080" y="2903"/>
                    <a:pt x="14784" y="3666"/>
                    <a:pt x="13584" y="4453"/>
                  </a:cubicBezTo>
                  <a:cubicBezTo>
                    <a:pt x="11136" y="6052"/>
                    <a:pt x="8880" y="7725"/>
                    <a:pt x="6960" y="9496"/>
                  </a:cubicBezTo>
                  <a:cubicBezTo>
                    <a:pt x="4992" y="11243"/>
                    <a:pt x="3360" y="13113"/>
                    <a:pt x="2160" y="15031"/>
                  </a:cubicBezTo>
                  <a:cubicBezTo>
                    <a:pt x="912" y="16975"/>
                    <a:pt x="144" y="18968"/>
                    <a:pt x="0" y="21010"/>
                  </a:cubicBezTo>
                  <a:cubicBezTo>
                    <a:pt x="0" y="21059"/>
                    <a:pt x="0" y="21083"/>
                    <a:pt x="0" y="21133"/>
                  </a:cubicBezTo>
                  <a:cubicBezTo>
                    <a:pt x="96" y="21280"/>
                    <a:pt x="192" y="21452"/>
                    <a:pt x="336" y="21600"/>
                  </a:cubicBezTo>
                  <a:cubicBezTo>
                    <a:pt x="336" y="21403"/>
                    <a:pt x="336" y="21206"/>
                    <a:pt x="336" y="2101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1" name="Shape 271"/>
            <p:cNvSpPr/>
            <p:nvPr/>
          </p:nvSpPr>
          <p:spPr>
            <a:xfrm>
              <a:off x="922549" y="6301291"/>
              <a:ext cx="162148" cy="3373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101"/>
                    <a:pt x="9874" y="14499"/>
                    <a:pt x="16046" y="21600"/>
                  </a:cubicBezTo>
                  <a:cubicBezTo>
                    <a:pt x="21600" y="21600"/>
                    <a:pt x="21600" y="21600"/>
                    <a:pt x="21600" y="21600"/>
                  </a:cubicBezTo>
                  <a:cubicBezTo>
                    <a:pt x="14194" y="14499"/>
                    <a:pt x="6789" y="7101"/>
                    <a:pt x="0" y="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2" name="Shape 272"/>
            <p:cNvSpPr/>
            <p:nvPr/>
          </p:nvSpPr>
          <p:spPr>
            <a:xfrm>
              <a:off x="769723" y="5130865"/>
              <a:ext cx="37277" cy="2217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00" y="19800"/>
                  </a:moveTo>
                  <a:cubicBezTo>
                    <a:pt x="18900" y="20700"/>
                    <a:pt x="21600" y="21150"/>
                    <a:pt x="21600" y="21600"/>
                  </a:cubicBezTo>
                  <a:cubicBezTo>
                    <a:pt x="21600" y="17100"/>
                    <a:pt x="21600" y="13050"/>
                    <a:pt x="21600" y="8550"/>
                  </a:cubicBezTo>
                  <a:cubicBezTo>
                    <a:pt x="13500" y="5850"/>
                    <a:pt x="8100" y="2700"/>
                    <a:pt x="2700" y="0"/>
                  </a:cubicBezTo>
                  <a:cubicBezTo>
                    <a:pt x="0" y="4050"/>
                    <a:pt x="0" y="7650"/>
                    <a:pt x="0" y="11700"/>
                  </a:cubicBezTo>
                  <a:cubicBezTo>
                    <a:pt x="5400" y="14400"/>
                    <a:pt x="13500" y="17100"/>
                    <a:pt x="18900" y="1980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3" name="Shape 273"/>
            <p:cNvSpPr/>
            <p:nvPr/>
          </p:nvSpPr>
          <p:spPr>
            <a:xfrm>
              <a:off x="849863" y="6016139"/>
              <a:ext cx="238560" cy="6224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908" y="2880"/>
                  </a:moveTo>
                  <a:cubicBezTo>
                    <a:pt x="2077" y="1920"/>
                    <a:pt x="831" y="960"/>
                    <a:pt x="0" y="0"/>
                  </a:cubicBezTo>
                  <a:cubicBezTo>
                    <a:pt x="1246" y="2560"/>
                    <a:pt x="2908" y="5120"/>
                    <a:pt x="4985" y="7680"/>
                  </a:cubicBezTo>
                  <a:cubicBezTo>
                    <a:pt x="5400" y="8480"/>
                    <a:pt x="5815" y="9120"/>
                    <a:pt x="6646" y="9920"/>
                  </a:cubicBezTo>
                  <a:cubicBezTo>
                    <a:pt x="11215" y="13760"/>
                    <a:pt x="16200" y="17760"/>
                    <a:pt x="21185" y="21600"/>
                  </a:cubicBezTo>
                  <a:cubicBezTo>
                    <a:pt x="21600" y="21600"/>
                    <a:pt x="21600" y="21600"/>
                    <a:pt x="21600" y="21600"/>
                  </a:cubicBezTo>
                  <a:cubicBezTo>
                    <a:pt x="17031" y="17440"/>
                    <a:pt x="13292" y="13280"/>
                    <a:pt x="9969" y="8960"/>
                  </a:cubicBezTo>
                  <a:cubicBezTo>
                    <a:pt x="7477" y="6880"/>
                    <a:pt x="5400" y="4960"/>
                    <a:pt x="2908" y="2880"/>
                  </a:cubicBezTo>
                  <a:close/>
                </a:path>
              </a:pathLst>
            </a:custGeom>
            <a:solidFill>
              <a:srgbClr val="766F54">
                <a:alpha val="20000"/>
              </a:srgbClr>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grpSp>
        <p:nvGrpSpPr>
          <p:cNvPr id="287" name="Group 287"/>
          <p:cNvGrpSpPr/>
          <p:nvPr/>
        </p:nvGrpSpPr>
        <p:grpSpPr>
          <a:xfrm>
            <a:off x="27221" y="-787"/>
            <a:ext cx="2356676" cy="6854042"/>
            <a:chOff x="0" y="0"/>
            <a:chExt cx="2356675" cy="6854041"/>
          </a:xfrm>
        </p:grpSpPr>
        <p:sp>
          <p:nvSpPr>
            <p:cNvPr id="275" name="Shape 275"/>
            <p:cNvSpPr/>
            <p:nvPr/>
          </p:nvSpPr>
          <p:spPr>
            <a:xfrm>
              <a:off x="0" y="-1"/>
              <a:ext cx="494328" cy="440104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68" y="4930"/>
                  </a:moveTo>
                  <a:cubicBezTo>
                    <a:pt x="2307" y="6762"/>
                    <a:pt x="3565" y="8617"/>
                    <a:pt x="5452" y="10448"/>
                  </a:cubicBezTo>
                  <a:cubicBezTo>
                    <a:pt x="7130" y="12279"/>
                    <a:pt x="9227" y="14110"/>
                    <a:pt x="11953" y="15942"/>
                  </a:cubicBezTo>
                  <a:cubicBezTo>
                    <a:pt x="14470" y="17773"/>
                    <a:pt x="17616" y="19581"/>
                    <a:pt x="21181" y="21389"/>
                  </a:cubicBezTo>
                  <a:cubicBezTo>
                    <a:pt x="21390" y="21459"/>
                    <a:pt x="21600" y="21530"/>
                    <a:pt x="21600" y="21600"/>
                  </a:cubicBezTo>
                  <a:cubicBezTo>
                    <a:pt x="21390" y="21248"/>
                    <a:pt x="20971" y="20872"/>
                    <a:pt x="20761" y="20520"/>
                  </a:cubicBezTo>
                  <a:cubicBezTo>
                    <a:pt x="20761" y="20450"/>
                    <a:pt x="20761" y="20379"/>
                    <a:pt x="20761" y="20332"/>
                  </a:cubicBezTo>
                  <a:cubicBezTo>
                    <a:pt x="17825" y="18853"/>
                    <a:pt x="15309" y="17397"/>
                    <a:pt x="13212" y="15918"/>
                  </a:cubicBezTo>
                  <a:cubicBezTo>
                    <a:pt x="10485" y="14087"/>
                    <a:pt x="8179" y="12279"/>
                    <a:pt x="6291" y="10424"/>
                  </a:cubicBezTo>
                  <a:cubicBezTo>
                    <a:pt x="4404" y="8593"/>
                    <a:pt x="2936" y="6762"/>
                    <a:pt x="1887" y="4907"/>
                  </a:cubicBezTo>
                  <a:cubicBezTo>
                    <a:pt x="1468" y="3991"/>
                    <a:pt x="1049" y="3076"/>
                    <a:pt x="629" y="2160"/>
                  </a:cubicBezTo>
                  <a:cubicBezTo>
                    <a:pt x="419" y="1432"/>
                    <a:pt x="210" y="728"/>
                    <a:pt x="210" y="0"/>
                  </a:cubicBezTo>
                  <a:cubicBezTo>
                    <a:pt x="0" y="0"/>
                    <a:pt x="0" y="0"/>
                    <a:pt x="0" y="0"/>
                  </a:cubicBezTo>
                  <a:cubicBezTo>
                    <a:pt x="0" y="728"/>
                    <a:pt x="210" y="1432"/>
                    <a:pt x="210" y="2160"/>
                  </a:cubicBezTo>
                  <a:cubicBezTo>
                    <a:pt x="629" y="3076"/>
                    <a:pt x="839" y="3991"/>
                    <a:pt x="1468" y="49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6" name="Shape 276"/>
            <p:cNvSpPr/>
            <p:nvPr/>
          </p:nvSpPr>
          <p:spPr>
            <a:xfrm>
              <a:off x="523067" y="4317258"/>
              <a:ext cx="423437" cy="15807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3009" y="14989"/>
                  </a:moveTo>
                  <a:cubicBezTo>
                    <a:pt x="15709" y="17215"/>
                    <a:pt x="18409" y="19440"/>
                    <a:pt x="21600" y="21600"/>
                  </a:cubicBezTo>
                  <a:cubicBezTo>
                    <a:pt x="21600" y="21142"/>
                    <a:pt x="21600" y="20618"/>
                    <a:pt x="21600" y="20160"/>
                  </a:cubicBezTo>
                  <a:cubicBezTo>
                    <a:pt x="21600" y="20095"/>
                    <a:pt x="21600" y="19964"/>
                    <a:pt x="21600" y="19898"/>
                  </a:cubicBezTo>
                  <a:cubicBezTo>
                    <a:pt x="19391" y="18196"/>
                    <a:pt x="17182" y="16495"/>
                    <a:pt x="15218" y="14793"/>
                  </a:cubicBezTo>
                  <a:cubicBezTo>
                    <a:pt x="9327" y="9949"/>
                    <a:pt x="4173" y="4975"/>
                    <a:pt x="0" y="0"/>
                  </a:cubicBezTo>
                  <a:cubicBezTo>
                    <a:pt x="491" y="1375"/>
                    <a:pt x="982" y="2749"/>
                    <a:pt x="1718" y="4124"/>
                  </a:cubicBezTo>
                  <a:cubicBezTo>
                    <a:pt x="5155" y="7789"/>
                    <a:pt x="8836" y="11389"/>
                    <a:pt x="13009" y="1498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7" name="Shape 277"/>
            <p:cNvSpPr/>
            <p:nvPr/>
          </p:nvSpPr>
          <p:spPr>
            <a:xfrm>
              <a:off x="979074" y="5863468"/>
              <a:ext cx="431101" cy="99057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440" y="1565"/>
                  </a:moveTo>
                  <a:cubicBezTo>
                    <a:pt x="960" y="1043"/>
                    <a:pt x="480" y="522"/>
                    <a:pt x="0" y="0"/>
                  </a:cubicBezTo>
                  <a:cubicBezTo>
                    <a:pt x="0" y="939"/>
                    <a:pt x="0" y="1983"/>
                    <a:pt x="240" y="3026"/>
                  </a:cubicBezTo>
                  <a:cubicBezTo>
                    <a:pt x="3360" y="6470"/>
                    <a:pt x="6480" y="9913"/>
                    <a:pt x="10080" y="13252"/>
                  </a:cubicBezTo>
                  <a:cubicBezTo>
                    <a:pt x="12960" y="16070"/>
                    <a:pt x="16080" y="18887"/>
                    <a:pt x="19200" y="21600"/>
                  </a:cubicBezTo>
                  <a:cubicBezTo>
                    <a:pt x="21600" y="21600"/>
                    <a:pt x="21600" y="21600"/>
                    <a:pt x="21600" y="21600"/>
                  </a:cubicBezTo>
                  <a:cubicBezTo>
                    <a:pt x="18240" y="18783"/>
                    <a:pt x="15120" y="15861"/>
                    <a:pt x="12000" y="12835"/>
                  </a:cubicBezTo>
                  <a:cubicBezTo>
                    <a:pt x="8160" y="9183"/>
                    <a:pt x="4800" y="5322"/>
                    <a:pt x="1440" y="1565"/>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8" name="Shape 278"/>
            <p:cNvSpPr/>
            <p:nvPr/>
          </p:nvSpPr>
          <p:spPr>
            <a:xfrm>
              <a:off x="494326" y="4365158"/>
              <a:ext cx="551809" cy="22359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970" y="18917"/>
                  </a:moveTo>
                  <a:cubicBezTo>
                    <a:pt x="17468" y="17946"/>
                    <a:pt x="15965" y="16928"/>
                    <a:pt x="14650" y="15911"/>
                  </a:cubicBezTo>
                  <a:cubicBezTo>
                    <a:pt x="10706" y="12997"/>
                    <a:pt x="7701" y="9991"/>
                    <a:pt x="5447" y="6984"/>
                  </a:cubicBezTo>
                  <a:cubicBezTo>
                    <a:pt x="4132" y="5504"/>
                    <a:pt x="3193" y="3978"/>
                    <a:pt x="2442" y="2451"/>
                  </a:cubicBezTo>
                  <a:cubicBezTo>
                    <a:pt x="1690" y="1619"/>
                    <a:pt x="751" y="833"/>
                    <a:pt x="0" y="0"/>
                  </a:cubicBezTo>
                  <a:cubicBezTo>
                    <a:pt x="939" y="2359"/>
                    <a:pt x="2254" y="4718"/>
                    <a:pt x="3944" y="7030"/>
                  </a:cubicBezTo>
                  <a:cubicBezTo>
                    <a:pt x="6198" y="10083"/>
                    <a:pt x="9203" y="13090"/>
                    <a:pt x="12960" y="16050"/>
                  </a:cubicBezTo>
                  <a:cubicBezTo>
                    <a:pt x="14838" y="17484"/>
                    <a:pt x="16904" y="18964"/>
                    <a:pt x="19346" y="20397"/>
                  </a:cubicBezTo>
                  <a:cubicBezTo>
                    <a:pt x="20097" y="20767"/>
                    <a:pt x="20849" y="21184"/>
                    <a:pt x="21600" y="21600"/>
                  </a:cubicBezTo>
                  <a:cubicBezTo>
                    <a:pt x="21412" y="21461"/>
                    <a:pt x="21224" y="21322"/>
                    <a:pt x="21037" y="21184"/>
                  </a:cubicBezTo>
                  <a:cubicBezTo>
                    <a:pt x="20285" y="20444"/>
                    <a:pt x="19534" y="19657"/>
                    <a:pt x="18970" y="18917"/>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79" name="Shape 279"/>
            <p:cNvSpPr/>
            <p:nvPr/>
          </p:nvSpPr>
          <p:spPr>
            <a:xfrm>
              <a:off x="444311" y="1289983"/>
              <a:ext cx="170726" cy="3027277"/>
            </a:xfrm>
            <a:custGeom>
              <a:avLst/>
              <a:gdLst/>
              <a:ahLst/>
              <a:cxnLst>
                <a:cxn ang="0">
                  <a:pos x="wd2" y="hd2"/>
                </a:cxn>
                <a:cxn ang="5400000">
                  <a:pos x="wd2" y="hd2"/>
                </a:cxn>
                <a:cxn ang="10800000">
                  <a:pos x="wd2" y="hd2"/>
                </a:cxn>
                <a:cxn ang="16200000">
                  <a:pos x="wd2" y="hd2"/>
                </a:cxn>
              </a:cxnLst>
              <a:rect l="0" t="0" r="r" b="b"/>
              <a:pathLst>
                <a:path w="21150" h="21600" fill="norm" stroke="1" extrusionOk="0">
                  <a:moveTo>
                    <a:pt x="9750" y="21600"/>
                  </a:moveTo>
                  <a:cubicBezTo>
                    <a:pt x="8550" y="21191"/>
                    <a:pt x="7950" y="20781"/>
                    <a:pt x="7350" y="20372"/>
                  </a:cubicBezTo>
                  <a:cubicBezTo>
                    <a:pt x="4350" y="18085"/>
                    <a:pt x="2550" y="15833"/>
                    <a:pt x="2550" y="13581"/>
                  </a:cubicBezTo>
                  <a:cubicBezTo>
                    <a:pt x="2550" y="11295"/>
                    <a:pt x="4350" y="9043"/>
                    <a:pt x="7350" y="6756"/>
                  </a:cubicBezTo>
                  <a:cubicBezTo>
                    <a:pt x="8550" y="5630"/>
                    <a:pt x="10350" y="4504"/>
                    <a:pt x="12750" y="3378"/>
                  </a:cubicBezTo>
                  <a:cubicBezTo>
                    <a:pt x="15150" y="2252"/>
                    <a:pt x="17550" y="1126"/>
                    <a:pt x="21150" y="0"/>
                  </a:cubicBezTo>
                  <a:cubicBezTo>
                    <a:pt x="20550" y="0"/>
                    <a:pt x="20550" y="0"/>
                    <a:pt x="20550" y="0"/>
                  </a:cubicBezTo>
                  <a:cubicBezTo>
                    <a:pt x="16950" y="1126"/>
                    <a:pt x="13950" y="2252"/>
                    <a:pt x="11550" y="3378"/>
                  </a:cubicBezTo>
                  <a:cubicBezTo>
                    <a:pt x="9150" y="4504"/>
                    <a:pt x="7350" y="5630"/>
                    <a:pt x="5550" y="6756"/>
                  </a:cubicBezTo>
                  <a:cubicBezTo>
                    <a:pt x="1950" y="9009"/>
                    <a:pt x="150" y="11295"/>
                    <a:pt x="150" y="13581"/>
                  </a:cubicBezTo>
                  <a:cubicBezTo>
                    <a:pt x="-450" y="15731"/>
                    <a:pt x="750" y="17915"/>
                    <a:pt x="3750" y="20099"/>
                  </a:cubicBezTo>
                  <a:cubicBezTo>
                    <a:pt x="5550" y="20576"/>
                    <a:pt x="7350" y="21088"/>
                    <a:pt x="9150" y="21566"/>
                  </a:cubicBezTo>
                  <a:cubicBezTo>
                    <a:pt x="9150" y="21566"/>
                    <a:pt x="9750" y="21600"/>
                    <a:pt x="9750"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0" name="Shape 280"/>
            <p:cNvSpPr/>
            <p:nvPr/>
          </p:nvSpPr>
          <p:spPr>
            <a:xfrm>
              <a:off x="1084453" y="6572386"/>
              <a:ext cx="134121" cy="281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971" y="21600"/>
                  </a:moveTo>
                  <a:cubicBezTo>
                    <a:pt x="21600" y="21600"/>
                    <a:pt x="21600" y="21600"/>
                    <a:pt x="21600" y="21600"/>
                  </a:cubicBezTo>
                  <a:cubicBezTo>
                    <a:pt x="13886" y="14644"/>
                    <a:pt x="6943" y="7322"/>
                    <a:pt x="0" y="0"/>
                  </a:cubicBezTo>
                  <a:cubicBezTo>
                    <a:pt x="4629" y="7322"/>
                    <a:pt x="10029" y="14644"/>
                    <a:pt x="16971" y="216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1" name="Shape 281"/>
            <p:cNvSpPr/>
            <p:nvPr/>
          </p:nvSpPr>
          <p:spPr>
            <a:xfrm>
              <a:off x="475166" y="4108415"/>
              <a:ext cx="82391" cy="5115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082" y="10901"/>
                  </a:moveTo>
                  <a:cubicBezTo>
                    <a:pt x="10165" y="14535"/>
                    <a:pt x="16518" y="17966"/>
                    <a:pt x="21600" y="21600"/>
                  </a:cubicBezTo>
                  <a:cubicBezTo>
                    <a:pt x="17788" y="17361"/>
                    <a:pt x="15247" y="13121"/>
                    <a:pt x="12706" y="8882"/>
                  </a:cubicBezTo>
                  <a:cubicBezTo>
                    <a:pt x="12706" y="8882"/>
                    <a:pt x="11435" y="8680"/>
                    <a:pt x="11435" y="8680"/>
                  </a:cubicBezTo>
                  <a:cubicBezTo>
                    <a:pt x="7624" y="5854"/>
                    <a:pt x="3812" y="2826"/>
                    <a:pt x="0" y="0"/>
                  </a:cubicBezTo>
                  <a:cubicBezTo>
                    <a:pt x="0" y="404"/>
                    <a:pt x="0" y="1009"/>
                    <a:pt x="0" y="1615"/>
                  </a:cubicBezTo>
                  <a:cubicBezTo>
                    <a:pt x="1271" y="4643"/>
                    <a:pt x="3812" y="7873"/>
                    <a:pt x="5082" y="10901"/>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2" name="Shape 282"/>
            <p:cNvSpPr/>
            <p:nvPr/>
          </p:nvSpPr>
          <p:spPr>
            <a:xfrm>
              <a:off x="946501" y="3146585"/>
              <a:ext cx="1410174" cy="2716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88" y="21030"/>
                  </a:moveTo>
                  <a:cubicBezTo>
                    <a:pt x="661" y="19052"/>
                    <a:pt x="1396" y="17037"/>
                    <a:pt x="2571" y="15097"/>
                  </a:cubicBezTo>
                  <a:cubicBezTo>
                    <a:pt x="3747" y="13196"/>
                    <a:pt x="5363" y="11332"/>
                    <a:pt x="7273" y="9583"/>
                  </a:cubicBezTo>
                  <a:cubicBezTo>
                    <a:pt x="9110" y="7796"/>
                    <a:pt x="11314" y="6123"/>
                    <a:pt x="13739" y="4525"/>
                  </a:cubicBezTo>
                  <a:cubicBezTo>
                    <a:pt x="14914" y="3727"/>
                    <a:pt x="16163" y="2928"/>
                    <a:pt x="17486" y="2206"/>
                  </a:cubicBezTo>
                  <a:cubicBezTo>
                    <a:pt x="18147" y="1825"/>
                    <a:pt x="18808" y="1445"/>
                    <a:pt x="19469" y="1065"/>
                  </a:cubicBezTo>
                  <a:cubicBezTo>
                    <a:pt x="20131" y="723"/>
                    <a:pt x="20865" y="342"/>
                    <a:pt x="21600" y="0"/>
                  </a:cubicBezTo>
                  <a:cubicBezTo>
                    <a:pt x="21527" y="0"/>
                    <a:pt x="21527" y="0"/>
                    <a:pt x="21527" y="0"/>
                  </a:cubicBezTo>
                  <a:cubicBezTo>
                    <a:pt x="20792" y="342"/>
                    <a:pt x="20057" y="685"/>
                    <a:pt x="19396" y="1027"/>
                  </a:cubicBezTo>
                  <a:cubicBezTo>
                    <a:pt x="18735" y="1407"/>
                    <a:pt x="18073" y="1787"/>
                    <a:pt x="17412" y="2130"/>
                  </a:cubicBezTo>
                  <a:cubicBezTo>
                    <a:pt x="16016" y="2890"/>
                    <a:pt x="14767" y="3651"/>
                    <a:pt x="13592" y="4449"/>
                  </a:cubicBezTo>
                  <a:cubicBezTo>
                    <a:pt x="11094" y="6046"/>
                    <a:pt x="8890" y="7720"/>
                    <a:pt x="6980" y="9469"/>
                  </a:cubicBezTo>
                  <a:cubicBezTo>
                    <a:pt x="4996" y="11256"/>
                    <a:pt x="3380" y="13120"/>
                    <a:pt x="2204" y="15059"/>
                  </a:cubicBezTo>
                  <a:cubicBezTo>
                    <a:pt x="955" y="16923"/>
                    <a:pt x="220" y="18900"/>
                    <a:pt x="0" y="20877"/>
                  </a:cubicBezTo>
                  <a:cubicBezTo>
                    <a:pt x="220" y="21106"/>
                    <a:pt x="367" y="21334"/>
                    <a:pt x="514" y="21600"/>
                  </a:cubicBezTo>
                  <a:cubicBezTo>
                    <a:pt x="514" y="21410"/>
                    <a:pt x="514" y="21220"/>
                    <a:pt x="588" y="2103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3" name="Shape 283"/>
            <p:cNvSpPr/>
            <p:nvPr/>
          </p:nvSpPr>
          <p:spPr>
            <a:xfrm>
              <a:off x="1046133" y="6601126"/>
              <a:ext cx="120710" cy="25291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4320" y="7336"/>
                    <a:pt x="10368" y="14672"/>
                    <a:pt x="16416" y="21600"/>
                  </a:cubicBezTo>
                  <a:cubicBezTo>
                    <a:pt x="21600" y="21600"/>
                    <a:pt x="21600" y="21600"/>
                    <a:pt x="21600" y="21600"/>
                  </a:cubicBezTo>
                  <a:cubicBezTo>
                    <a:pt x="13824" y="14672"/>
                    <a:pt x="6912" y="7336"/>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4" name="Shape 284"/>
            <p:cNvSpPr/>
            <p:nvPr/>
          </p:nvSpPr>
          <p:spPr>
            <a:xfrm>
              <a:off x="946501" y="5897956"/>
              <a:ext cx="137954" cy="6744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cubicBezTo>
                    <a:pt x="0" y="4596"/>
                    <a:pt x="1490" y="9191"/>
                    <a:pt x="5214" y="13634"/>
                  </a:cubicBezTo>
                  <a:cubicBezTo>
                    <a:pt x="8193" y="15013"/>
                    <a:pt x="10428" y="16545"/>
                    <a:pt x="13407" y="17923"/>
                  </a:cubicBezTo>
                  <a:cubicBezTo>
                    <a:pt x="16386" y="19149"/>
                    <a:pt x="18621" y="20374"/>
                    <a:pt x="21600" y="21600"/>
                  </a:cubicBezTo>
                  <a:cubicBezTo>
                    <a:pt x="20855" y="21294"/>
                    <a:pt x="20855" y="20987"/>
                    <a:pt x="20110" y="20681"/>
                  </a:cubicBezTo>
                  <a:cubicBezTo>
                    <a:pt x="11917" y="15013"/>
                    <a:pt x="7448" y="9191"/>
                    <a:pt x="5959" y="3370"/>
                  </a:cubicBezTo>
                  <a:cubicBezTo>
                    <a:pt x="5214" y="2757"/>
                    <a:pt x="3724" y="2298"/>
                    <a:pt x="2979" y="1685"/>
                  </a:cubicBezTo>
                  <a:cubicBezTo>
                    <a:pt x="1490" y="1072"/>
                    <a:pt x="745" y="460"/>
                    <a:pt x="0" y="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5" name="Shape 285"/>
            <p:cNvSpPr/>
            <p:nvPr/>
          </p:nvSpPr>
          <p:spPr>
            <a:xfrm>
              <a:off x="946501" y="5773415"/>
              <a:ext cx="38322" cy="22800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11700"/>
                  </a:moveTo>
                  <a:cubicBezTo>
                    <a:pt x="2700" y="13050"/>
                    <a:pt x="5400" y="14850"/>
                    <a:pt x="10800" y="16650"/>
                  </a:cubicBezTo>
                  <a:cubicBezTo>
                    <a:pt x="13500" y="18450"/>
                    <a:pt x="18900" y="19800"/>
                    <a:pt x="21600" y="21600"/>
                  </a:cubicBezTo>
                  <a:cubicBezTo>
                    <a:pt x="18900" y="17100"/>
                    <a:pt x="18900" y="12600"/>
                    <a:pt x="18900" y="8550"/>
                  </a:cubicBezTo>
                  <a:cubicBezTo>
                    <a:pt x="13500" y="5400"/>
                    <a:pt x="8100" y="2700"/>
                    <a:pt x="0" y="0"/>
                  </a:cubicBezTo>
                  <a:cubicBezTo>
                    <a:pt x="0" y="450"/>
                    <a:pt x="0" y="1350"/>
                    <a:pt x="0" y="1800"/>
                  </a:cubicBezTo>
                  <a:cubicBezTo>
                    <a:pt x="0" y="4950"/>
                    <a:pt x="0" y="8550"/>
                    <a:pt x="0" y="11700"/>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sp>
          <p:nvSpPr>
            <p:cNvPr id="286" name="Shape 286"/>
            <p:cNvSpPr/>
            <p:nvPr/>
          </p:nvSpPr>
          <p:spPr>
            <a:xfrm>
              <a:off x="979074" y="6323307"/>
              <a:ext cx="210761" cy="53073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400" y="5449"/>
                  </a:moveTo>
                  <a:cubicBezTo>
                    <a:pt x="3436" y="3697"/>
                    <a:pt x="1964" y="1751"/>
                    <a:pt x="0" y="0"/>
                  </a:cubicBezTo>
                  <a:cubicBezTo>
                    <a:pt x="1473" y="3114"/>
                    <a:pt x="3436" y="6422"/>
                    <a:pt x="5400" y="9535"/>
                  </a:cubicBezTo>
                  <a:cubicBezTo>
                    <a:pt x="5891" y="10119"/>
                    <a:pt x="6382" y="10703"/>
                    <a:pt x="6873" y="11286"/>
                  </a:cubicBezTo>
                  <a:cubicBezTo>
                    <a:pt x="10800" y="14789"/>
                    <a:pt x="14727" y="18292"/>
                    <a:pt x="19145" y="21600"/>
                  </a:cubicBezTo>
                  <a:cubicBezTo>
                    <a:pt x="21600" y="21600"/>
                    <a:pt x="21600" y="21600"/>
                    <a:pt x="21600" y="21600"/>
                  </a:cubicBezTo>
                  <a:cubicBezTo>
                    <a:pt x="17182" y="17903"/>
                    <a:pt x="13745" y="14011"/>
                    <a:pt x="10800" y="10119"/>
                  </a:cubicBezTo>
                  <a:cubicBezTo>
                    <a:pt x="8836" y="8562"/>
                    <a:pt x="7364" y="7005"/>
                    <a:pt x="5400" y="5449"/>
                  </a:cubicBezTo>
                  <a:close/>
                </a:path>
              </a:pathLst>
            </a:custGeom>
            <a:solidFill>
              <a:srgbClr val="766F54"/>
            </a:solidFill>
            <a:ln w="12700" cap="flat">
              <a:noFill/>
              <a:miter lim="400000"/>
            </a:ln>
            <a:effectLst/>
          </p:spPr>
          <p:txBody>
            <a:bodyPr wrap="square" lIns="0" tIns="0" rIns="0" bIns="0" numCol="1" anchor="t">
              <a:noAutofit/>
            </a:bodyPr>
            <a:lstStyle/>
            <a:p>
              <a:pPr lvl="0">
                <a:defRPr>
                  <a:latin typeface="Century Gothic"/>
                  <a:ea typeface="Century Gothic"/>
                  <a:cs typeface="Century Gothic"/>
                  <a:sym typeface="Century Gothic"/>
                </a:defRPr>
              </a:pPr>
            </a:p>
          </p:txBody>
        </p:sp>
      </p:grpSp>
      <p:sp>
        <p:nvSpPr>
          <p:cNvPr id="288" name="Shape 288"/>
          <p:cNvSpPr/>
          <p:nvPr/>
        </p:nvSpPr>
        <p:spPr>
          <a:xfrm>
            <a:off x="-2" y="0"/>
            <a:ext cx="182884" cy="6858000"/>
          </a:xfrm>
          <a:prstGeom prst="rect">
            <a:avLst/>
          </a:prstGeom>
          <a:solidFill>
            <a:srgbClr val="766F54"/>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89" name="Shape 289"/>
          <p:cNvSpPr/>
          <p:nvPr>
            <p:ph type="title"/>
          </p:nvPr>
        </p:nvSpPr>
        <p:spPr>
          <a:xfrm>
            <a:off x="2589213" y="4800600"/>
            <a:ext cx="8915401" cy="566738"/>
          </a:xfrm>
          <a:prstGeom prst="rect">
            <a:avLst/>
          </a:prstGeom>
        </p:spPr>
        <p:txBody>
          <a:bodyPr lIns="45718" tIns="45718" rIns="45718" bIns="45718"/>
          <a:lstStyle>
            <a:lvl1pPr defTabSz="457200">
              <a:lnSpc>
                <a:spcPct val="100000"/>
              </a:lnSpc>
              <a:defRPr spc="0" sz="2400">
                <a:solidFill>
                  <a:srgbClr val="262626"/>
                </a:solidFill>
                <a:latin typeface="Century Gothic"/>
                <a:ea typeface="Century Gothic"/>
                <a:cs typeface="Century Gothic"/>
                <a:sym typeface="Century Gothic"/>
              </a:defRPr>
            </a:lvl1pPr>
          </a:lstStyle>
          <a:p>
            <a:pPr lvl="0">
              <a:defRPr sz="1800">
                <a:solidFill>
                  <a:srgbClr val="000000"/>
                </a:solidFill>
              </a:defRPr>
            </a:pPr>
            <a:r>
              <a:rPr sz="2400">
                <a:solidFill>
                  <a:srgbClr val="262626"/>
                </a:solidFill>
              </a:rPr>
              <a:t>Click to edit Master title style</a:t>
            </a:r>
          </a:p>
        </p:txBody>
      </p:sp>
      <p:sp>
        <p:nvSpPr>
          <p:cNvPr id="290" name="Shape 290"/>
          <p:cNvSpPr/>
          <p:nvPr>
            <p:ph type="body" idx="1"/>
          </p:nvPr>
        </p:nvSpPr>
        <p:spPr>
          <a:xfrm>
            <a:off x="2589213" y="5367337"/>
            <a:ext cx="8915401" cy="493714"/>
          </a:xfrm>
          <a:prstGeom prst="rect">
            <a:avLst/>
          </a:prstGeom>
        </p:spPr>
        <p:txBody>
          <a:bodyPr lIns="45718" tIns="45718" rIns="45718" bIns="45718"/>
          <a:lstStyle>
            <a:lvl1pPr marL="0" indent="0" defTabSz="457200">
              <a:lnSpc>
                <a:spcPct val="100000"/>
              </a:lnSpc>
              <a:spcBef>
                <a:spcPts val="1000"/>
              </a:spcBef>
              <a:buClrTx/>
              <a:buSzTx/>
              <a:buFontTx/>
              <a:buNone/>
              <a:defRPr sz="1200">
                <a:latin typeface="Century Gothic"/>
                <a:ea typeface="Century Gothic"/>
                <a:cs typeface="Century Gothic"/>
                <a:sym typeface="Century Gothic"/>
              </a:defRPr>
            </a:lvl1pPr>
          </a:lstStyle>
          <a:p>
            <a:pPr lvl="0">
              <a:defRPr sz="1800">
                <a:solidFill>
                  <a:srgbClr val="000000"/>
                </a:solidFill>
              </a:defRPr>
            </a:pPr>
            <a:r>
              <a:rPr sz="1200">
                <a:solidFill>
                  <a:srgbClr val="404040"/>
                </a:solidFill>
              </a:rPr>
              <a:t>Edit Master text styles</a:t>
            </a:r>
          </a:p>
        </p:txBody>
      </p:sp>
      <p:sp>
        <p:nvSpPr>
          <p:cNvPr id="291" name="Shape 291"/>
          <p:cNvSpPr/>
          <p:nvPr/>
        </p:nvSpPr>
        <p:spPr>
          <a:xfrm flipV="1">
            <a:off x="-4190" y="4911725"/>
            <a:ext cx="1595615" cy="507297"/>
          </a:xfrm>
          <a:custGeom>
            <a:avLst/>
            <a:gdLst/>
            <a:ahLst/>
            <a:cxnLst>
              <a:cxn ang="0">
                <a:pos x="wd2" y="hd2"/>
              </a:cxn>
              <a:cxn ang="5400000">
                <a:pos x="wd2" y="hd2"/>
              </a:cxn>
              <a:cxn ang="10800000">
                <a:pos x="wd2" y="hd2"/>
              </a:cxn>
              <a:cxn ang="16200000">
                <a:pos x="wd2" y="hd2"/>
              </a:cxn>
            </a:cxnLst>
            <a:rect l="0" t="0" r="r" b="b"/>
            <a:pathLst>
              <a:path w="21568" h="21600" fill="norm" stroke="1" extrusionOk="0">
                <a:moveTo>
                  <a:pt x="21472" y="10154"/>
                </a:moveTo>
                <a:lnTo>
                  <a:pt x="18377" y="406"/>
                </a:lnTo>
                <a:cubicBezTo>
                  <a:pt x="18356" y="337"/>
                  <a:pt x="18331" y="272"/>
                  <a:pt x="18310" y="203"/>
                </a:cubicBezTo>
                <a:cubicBezTo>
                  <a:pt x="18247" y="0"/>
                  <a:pt x="18182" y="0"/>
                  <a:pt x="18117" y="0"/>
                </a:cubicBezTo>
                <a:lnTo>
                  <a:pt x="16891" y="0"/>
                </a:lnTo>
                <a:lnTo>
                  <a:pt x="0" y="151"/>
                </a:lnTo>
                <a:cubicBezTo>
                  <a:pt x="19" y="7301"/>
                  <a:pt x="39" y="14450"/>
                  <a:pt x="58" y="21600"/>
                </a:cubicBezTo>
                <a:lnTo>
                  <a:pt x="16891" y="21527"/>
                </a:lnTo>
                <a:lnTo>
                  <a:pt x="18117" y="21527"/>
                </a:lnTo>
                <a:cubicBezTo>
                  <a:pt x="18182" y="21527"/>
                  <a:pt x="18247" y="21324"/>
                  <a:pt x="18310" y="21324"/>
                </a:cubicBezTo>
                <a:cubicBezTo>
                  <a:pt x="18310" y="21120"/>
                  <a:pt x="18377" y="21120"/>
                  <a:pt x="18377" y="21120"/>
                </a:cubicBezTo>
                <a:lnTo>
                  <a:pt x="21472" y="11372"/>
                </a:lnTo>
                <a:cubicBezTo>
                  <a:pt x="21600" y="10966"/>
                  <a:pt x="21600" y="10560"/>
                  <a:pt x="21472" y="10154"/>
                </a:cubicBezTo>
                <a:close/>
              </a:path>
            </a:pathLst>
          </a:custGeom>
          <a:solidFill>
            <a:srgbClr val="A53010"/>
          </a:solidFill>
          <a:ln w="12700">
            <a:miter lim="400000"/>
          </a:ln>
        </p:spPr>
        <p:txBody>
          <a:bodyPr lIns="0" tIns="0" rIns="0" bIns="0"/>
          <a:lstStyle/>
          <a:p>
            <a:pPr lvl="0">
              <a:defRPr>
                <a:latin typeface="Century Gothic"/>
                <a:ea typeface="Century Gothic"/>
                <a:cs typeface="Century Gothic"/>
                <a:sym typeface="Century Gothic"/>
              </a:defRPr>
            </a:pPr>
          </a:p>
        </p:txBody>
      </p:sp>
      <p:sp>
        <p:nvSpPr>
          <p:cNvPr id="292" name="Shape 292"/>
          <p:cNvSpPr/>
          <p:nvPr>
            <p:ph type="sldNum" sz="quarter" idx="2"/>
          </p:nvPr>
        </p:nvSpPr>
        <p:spPr>
          <a:xfrm>
            <a:off x="531812" y="4967528"/>
            <a:ext cx="779769" cy="396239"/>
          </a:xfrm>
          <a:prstGeom prst="rect">
            <a:avLst/>
          </a:prstGeom>
        </p:spPr>
        <p:txBody>
          <a:bodyPr lIns="45718" tIns="45718" rIns="45718" bIns="45718"/>
          <a:lstStyle>
            <a:lvl1pPr>
              <a:defRPr sz="2000">
                <a:solidFill>
                  <a:srgbClr val="FEFFFF"/>
                </a:solidFill>
                <a:latin typeface="Century Gothic"/>
                <a:ea typeface="Century Gothic"/>
                <a:cs typeface="Century Gothic"/>
                <a:sym typeface="Century Gothic"/>
              </a:defRPr>
            </a:lvl1p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1" y="6400800"/>
            <a:ext cx="12192005" cy="457200"/>
          </a:xfrm>
          <a:prstGeom prst="rect">
            <a:avLst/>
          </a:prstGeom>
          <a:solidFill>
            <a:srgbClr val="BD582C"/>
          </a:solidFill>
          <a:ln w="12700">
            <a:miter lim="400000"/>
          </a:ln>
        </p:spPr>
        <p:txBody>
          <a:bodyPr lIns="0" tIns="0" rIns="0" bIns="0"/>
          <a:lstStyle/>
          <a:p>
            <a:pPr lvl="0">
              <a:defRPr>
                <a:latin typeface="Calibri"/>
                <a:ea typeface="Calibri"/>
                <a:cs typeface="Calibri"/>
                <a:sym typeface="Calibri"/>
              </a:defRPr>
            </a:pPr>
          </a:p>
        </p:txBody>
      </p:sp>
      <p:sp>
        <p:nvSpPr>
          <p:cNvPr id="3" name="Shape 3"/>
          <p:cNvSpPr/>
          <p:nvPr/>
        </p:nvSpPr>
        <p:spPr>
          <a:xfrm>
            <a:off x="-3" y="6334316"/>
            <a:ext cx="12192007" cy="66001"/>
          </a:xfrm>
          <a:prstGeom prst="rect">
            <a:avLst/>
          </a:prstGeom>
          <a:solidFill>
            <a:srgbClr val="E48312"/>
          </a:solidFill>
          <a:ln w="12700">
            <a:miter lim="400000"/>
          </a:ln>
        </p:spPr>
        <p:txBody>
          <a:bodyPr lIns="0" tIns="0" rIns="0" bIns="0"/>
          <a:lstStyle/>
          <a:p>
            <a:pPr lvl="0">
              <a:defRPr>
                <a:latin typeface="Calibri"/>
                <a:ea typeface="Calibri"/>
                <a:cs typeface="Calibri"/>
                <a:sym typeface="Calibri"/>
              </a:defRPr>
            </a:pPr>
          </a:p>
        </p:txBody>
      </p:sp>
      <p:sp>
        <p:nvSpPr>
          <p:cNvPr id="4" name="Shape 4"/>
          <p:cNvSpPr/>
          <p:nvPr/>
        </p:nvSpPr>
        <p:spPr>
          <a:xfrm>
            <a:off x="1193532" y="1737845"/>
            <a:ext cx="9966961" cy="2"/>
          </a:xfrm>
          <a:prstGeom prst="line">
            <a:avLst/>
          </a:prstGeom>
          <a:ln w="6350">
            <a:solidFill>
              <a:srgbClr val="808080"/>
            </a:solidFill>
          </a:ln>
        </p:spPr>
        <p:txBody>
          <a:bodyPr lIns="0" tIns="0" rIns="0" bIns="0"/>
          <a:lstStyle/>
          <a:p>
            <a:pPr lvl="0">
              <a:defRPr sz="1200"/>
            </a:pPr>
          </a:p>
        </p:txBody>
      </p:sp>
      <p:sp>
        <p:nvSpPr>
          <p:cNvPr id="5" name="Shape 5"/>
          <p:cNvSpPr/>
          <p:nvPr>
            <p:ph type="title"/>
          </p:nvPr>
        </p:nvSpPr>
        <p:spPr>
          <a:xfrm>
            <a:off x="1097280" y="0"/>
            <a:ext cx="10058401" cy="1737362"/>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normAutofit fontScale="100000" lnSpcReduction="0"/>
          </a:bodyPr>
          <a:lstStyle/>
          <a:p>
            <a:pPr lvl="0">
              <a:defRPr spc="0" sz="1800">
                <a:solidFill>
                  <a:srgbClr val="000000"/>
                </a:solidFill>
              </a:defRPr>
            </a:pPr>
            <a:r>
              <a:rPr spc="-50" sz="4800">
                <a:solidFill>
                  <a:srgbClr val="404040"/>
                </a:solidFill>
              </a:rPr>
              <a:t>Title Text</a:t>
            </a:r>
          </a:p>
        </p:txBody>
      </p:sp>
      <p:sp>
        <p:nvSpPr>
          <p:cNvPr id="6" name="Shape 6"/>
          <p:cNvSpPr/>
          <p:nvPr>
            <p:ph type="body" idx="1"/>
          </p:nvPr>
        </p:nvSpPr>
        <p:spPr>
          <a:xfrm>
            <a:off x="1097280" y="1845734"/>
            <a:ext cx="10058401" cy="5012267"/>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a:defRPr sz="1800">
                <a:solidFill>
                  <a:srgbClr val="000000"/>
                </a:solidFill>
              </a:defRPr>
            </a:pPr>
            <a:r>
              <a:rPr sz="2000">
                <a:solidFill>
                  <a:srgbClr val="404040"/>
                </a:solidFill>
              </a:rPr>
              <a:t>Body Level One</a:t>
            </a:r>
            <a:endParaRPr sz="2000">
              <a:solidFill>
                <a:srgbClr val="404040"/>
              </a:solidFill>
            </a:endParaRPr>
          </a:p>
          <a:p>
            <a:pPr lvl="1">
              <a:defRPr sz="1800">
                <a:solidFill>
                  <a:srgbClr val="000000"/>
                </a:solidFill>
              </a:defRPr>
            </a:pPr>
            <a:r>
              <a:rPr sz="2000">
                <a:solidFill>
                  <a:srgbClr val="404040"/>
                </a:solidFill>
              </a:rPr>
              <a:t>Body Level Two</a:t>
            </a:r>
            <a:endParaRPr sz="2000">
              <a:solidFill>
                <a:srgbClr val="404040"/>
              </a:solidFill>
            </a:endParaRPr>
          </a:p>
          <a:p>
            <a:pPr lvl="2">
              <a:defRPr sz="1800">
                <a:solidFill>
                  <a:srgbClr val="000000"/>
                </a:solidFill>
              </a:defRPr>
            </a:pPr>
            <a:r>
              <a:rPr sz="2000">
                <a:solidFill>
                  <a:srgbClr val="404040"/>
                </a:solidFill>
              </a:rPr>
              <a:t>Body Level Three</a:t>
            </a:r>
            <a:endParaRPr sz="2000">
              <a:solidFill>
                <a:srgbClr val="404040"/>
              </a:solidFill>
            </a:endParaRPr>
          </a:p>
          <a:p>
            <a:pPr lvl="3">
              <a:defRPr sz="1800">
                <a:solidFill>
                  <a:srgbClr val="000000"/>
                </a:solidFill>
              </a:defRPr>
            </a:pPr>
            <a:r>
              <a:rPr sz="2000">
                <a:solidFill>
                  <a:srgbClr val="404040"/>
                </a:solidFill>
              </a:rPr>
              <a:t>Body Level Four</a:t>
            </a:r>
            <a:endParaRPr sz="2000">
              <a:solidFill>
                <a:srgbClr val="404040"/>
              </a:solidFill>
            </a:endParaRPr>
          </a:p>
          <a:p>
            <a:pPr lvl="4">
              <a:defRPr sz="1800">
                <a:solidFill>
                  <a:srgbClr val="000000"/>
                </a:solidFill>
              </a:defRPr>
            </a:pPr>
            <a:r>
              <a:rPr sz="2000">
                <a:solidFill>
                  <a:srgbClr val="404040"/>
                </a:solidFill>
              </a:rPr>
              <a:t>Body Level Five</a:t>
            </a:r>
          </a:p>
        </p:txBody>
      </p:sp>
      <p:sp>
        <p:nvSpPr>
          <p:cNvPr id="7" name="Shape 7"/>
          <p:cNvSpPr/>
          <p:nvPr>
            <p:ph type="sldNum" sz="quarter" idx="2"/>
          </p:nvPr>
        </p:nvSpPr>
        <p:spPr>
          <a:xfrm>
            <a:off x="9900456" y="6572496"/>
            <a:ext cx="1312028" cy="139701"/>
          </a:xfrm>
          <a:prstGeom prst="rect">
            <a:avLst/>
          </a:prstGeom>
          <a:ln w="12700">
            <a:miter lim="400000"/>
          </a:ln>
        </p:spPr>
        <p:txBody>
          <a:bodyPr lIns="0" tIns="0" rIns="0" bIns="0" anchor="ctr">
            <a:spAutoFit/>
          </a:bodyPr>
          <a:lstStyle>
            <a:lvl1pPr algn="r">
              <a:defRPr sz="1000">
                <a:solidFill>
                  <a:srgbClr val="FFFFFF"/>
                </a:solidFill>
                <a:latin typeface="Calibri"/>
                <a:ea typeface="Calibri"/>
                <a:cs typeface="Calibri"/>
                <a:sym typeface="Calibri"/>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p:transition spd="med" advClick="1"/>
  <p:txStyles>
    <p:titleStyle>
      <a:lvl1pPr>
        <a:lnSpc>
          <a:spcPct val="85000"/>
        </a:lnSpc>
        <a:defRPr spc="-50" sz="4800">
          <a:solidFill>
            <a:srgbClr val="404040"/>
          </a:solidFill>
          <a:latin typeface="Calibri Light"/>
          <a:ea typeface="Calibri Light"/>
          <a:cs typeface="Calibri Light"/>
          <a:sym typeface="Calibri Light"/>
        </a:defRPr>
      </a:lvl1pPr>
      <a:lvl2pPr>
        <a:lnSpc>
          <a:spcPct val="85000"/>
        </a:lnSpc>
        <a:defRPr spc="-50" sz="4800">
          <a:solidFill>
            <a:srgbClr val="404040"/>
          </a:solidFill>
          <a:latin typeface="Calibri Light"/>
          <a:ea typeface="Calibri Light"/>
          <a:cs typeface="Calibri Light"/>
          <a:sym typeface="Calibri Light"/>
        </a:defRPr>
      </a:lvl2pPr>
      <a:lvl3pPr>
        <a:lnSpc>
          <a:spcPct val="85000"/>
        </a:lnSpc>
        <a:defRPr spc="-50" sz="4800">
          <a:solidFill>
            <a:srgbClr val="404040"/>
          </a:solidFill>
          <a:latin typeface="Calibri Light"/>
          <a:ea typeface="Calibri Light"/>
          <a:cs typeface="Calibri Light"/>
          <a:sym typeface="Calibri Light"/>
        </a:defRPr>
      </a:lvl3pPr>
      <a:lvl4pPr>
        <a:lnSpc>
          <a:spcPct val="85000"/>
        </a:lnSpc>
        <a:defRPr spc="-50" sz="4800">
          <a:solidFill>
            <a:srgbClr val="404040"/>
          </a:solidFill>
          <a:latin typeface="Calibri Light"/>
          <a:ea typeface="Calibri Light"/>
          <a:cs typeface="Calibri Light"/>
          <a:sym typeface="Calibri Light"/>
        </a:defRPr>
      </a:lvl4pPr>
      <a:lvl5pPr>
        <a:lnSpc>
          <a:spcPct val="85000"/>
        </a:lnSpc>
        <a:defRPr spc="-50" sz="4800">
          <a:solidFill>
            <a:srgbClr val="404040"/>
          </a:solidFill>
          <a:latin typeface="Calibri Light"/>
          <a:ea typeface="Calibri Light"/>
          <a:cs typeface="Calibri Light"/>
          <a:sym typeface="Calibri Light"/>
        </a:defRPr>
      </a:lvl5pPr>
      <a:lvl6pPr>
        <a:lnSpc>
          <a:spcPct val="85000"/>
        </a:lnSpc>
        <a:defRPr spc="-50" sz="4800">
          <a:solidFill>
            <a:srgbClr val="404040"/>
          </a:solidFill>
          <a:latin typeface="Calibri Light"/>
          <a:ea typeface="Calibri Light"/>
          <a:cs typeface="Calibri Light"/>
          <a:sym typeface="Calibri Light"/>
        </a:defRPr>
      </a:lvl6pPr>
      <a:lvl7pPr>
        <a:lnSpc>
          <a:spcPct val="85000"/>
        </a:lnSpc>
        <a:defRPr spc="-50" sz="4800">
          <a:solidFill>
            <a:srgbClr val="404040"/>
          </a:solidFill>
          <a:latin typeface="Calibri Light"/>
          <a:ea typeface="Calibri Light"/>
          <a:cs typeface="Calibri Light"/>
          <a:sym typeface="Calibri Light"/>
        </a:defRPr>
      </a:lvl7pPr>
      <a:lvl8pPr>
        <a:lnSpc>
          <a:spcPct val="85000"/>
        </a:lnSpc>
        <a:defRPr spc="-50" sz="4800">
          <a:solidFill>
            <a:srgbClr val="404040"/>
          </a:solidFill>
          <a:latin typeface="Calibri Light"/>
          <a:ea typeface="Calibri Light"/>
          <a:cs typeface="Calibri Light"/>
          <a:sym typeface="Calibri Light"/>
        </a:defRPr>
      </a:lvl8pPr>
      <a:lvl9pPr>
        <a:lnSpc>
          <a:spcPct val="85000"/>
        </a:lnSpc>
        <a:defRPr spc="-50" sz="4800">
          <a:solidFill>
            <a:srgbClr val="404040"/>
          </a:solidFill>
          <a:latin typeface="Calibri Light"/>
          <a:ea typeface="Calibri Light"/>
          <a:cs typeface="Calibri Light"/>
          <a:sym typeface="Calibri Light"/>
        </a:defRPr>
      </a:lvl9pPr>
    </p:titleStyle>
    <p:bodyStyle>
      <a:lvl1pPr marL="91437" indent="-91437">
        <a:lnSpc>
          <a:spcPct val="90000"/>
        </a:lnSpc>
        <a:spcBef>
          <a:spcPts val="1200"/>
        </a:spcBef>
        <a:buClr>
          <a:srgbClr val="E48312"/>
        </a:buClr>
        <a:buSzPct val="100000"/>
        <a:buFont typeface="Trebuchet MS"/>
        <a:buChar char=" "/>
        <a:defRPr sz="2000">
          <a:solidFill>
            <a:srgbClr val="404040"/>
          </a:solidFill>
          <a:latin typeface="Calibri"/>
          <a:ea typeface="Calibri"/>
          <a:cs typeface="Calibri"/>
          <a:sym typeface="Calibri"/>
        </a:defRPr>
      </a:lvl1pPr>
      <a:lvl2pPr marL="404368" indent="-203200">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2pPr>
      <a:lvl3pPr marL="645304" indent="-261256">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3pPr>
      <a:lvl4pPr marL="828185" indent="-261257">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4pPr>
      <a:lvl5pPr marL="1011065" indent="-261257">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5pPr>
      <a:lvl6pPr marL="1197969" indent="-326571">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6pPr>
      <a:lvl7pPr marL="1397969" indent="-326571">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7pPr>
      <a:lvl8pPr marL="1597970" indent="-326571">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8pPr>
      <a:lvl9pPr marL="1797971" indent="-326569">
        <a:lnSpc>
          <a:spcPct val="90000"/>
        </a:lnSpc>
        <a:spcBef>
          <a:spcPts val="1200"/>
        </a:spcBef>
        <a:buClr>
          <a:srgbClr val="E48312"/>
        </a:buClr>
        <a:buSzPct val="100000"/>
        <a:buFont typeface="Trebuchet MS"/>
        <a:buChar char="◦"/>
        <a:defRPr sz="2000">
          <a:solidFill>
            <a:srgbClr val="404040"/>
          </a:solidFill>
          <a:latin typeface="Calibri"/>
          <a:ea typeface="Calibri"/>
          <a:cs typeface="Calibri"/>
          <a:sym typeface="Calibri"/>
        </a:defRPr>
      </a:lvl9pPr>
    </p:bodyStyle>
    <p:otherStyle>
      <a:lvl1pPr algn="r" defTabSz="457200">
        <a:defRPr sz="1000">
          <a:solidFill>
            <a:schemeClr val="tx1"/>
          </a:solidFill>
          <a:latin typeface="+mn-lt"/>
          <a:ea typeface="+mn-ea"/>
          <a:cs typeface="+mn-cs"/>
          <a:sym typeface="Calibri"/>
        </a:defRPr>
      </a:lvl1pPr>
      <a:lvl2pPr algn="r" defTabSz="457200">
        <a:defRPr sz="1000">
          <a:solidFill>
            <a:schemeClr val="tx1"/>
          </a:solidFill>
          <a:latin typeface="+mn-lt"/>
          <a:ea typeface="+mn-ea"/>
          <a:cs typeface="+mn-cs"/>
          <a:sym typeface="Calibri"/>
        </a:defRPr>
      </a:lvl2pPr>
      <a:lvl3pPr algn="r" defTabSz="457200">
        <a:defRPr sz="1000">
          <a:solidFill>
            <a:schemeClr val="tx1"/>
          </a:solidFill>
          <a:latin typeface="+mn-lt"/>
          <a:ea typeface="+mn-ea"/>
          <a:cs typeface="+mn-cs"/>
          <a:sym typeface="Calibri"/>
        </a:defRPr>
      </a:lvl3pPr>
      <a:lvl4pPr algn="r" defTabSz="457200">
        <a:defRPr sz="1000">
          <a:solidFill>
            <a:schemeClr val="tx1"/>
          </a:solidFill>
          <a:latin typeface="+mn-lt"/>
          <a:ea typeface="+mn-ea"/>
          <a:cs typeface="+mn-cs"/>
          <a:sym typeface="Calibri"/>
        </a:defRPr>
      </a:lvl4pPr>
      <a:lvl5pPr algn="r" defTabSz="457200">
        <a:defRPr sz="1000">
          <a:solidFill>
            <a:schemeClr val="tx1"/>
          </a:solidFill>
          <a:latin typeface="+mn-lt"/>
          <a:ea typeface="+mn-ea"/>
          <a:cs typeface="+mn-cs"/>
          <a:sym typeface="Calibri"/>
        </a:defRPr>
      </a:lvl5pPr>
      <a:lvl6pPr algn="r" defTabSz="457200">
        <a:defRPr sz="1000">
          <a:solidFill>
            <a:schemeClr val="tx1"/>
          </a:solidFill>
          <a:latin typeface="+mn-lt"/>
          <a:ea typeface="+mn-ea"/>
          <a:cs typeface="+mn-cs"/>
          <a:sym typeface="Calibri"/>
        </a:defRPr>
      </a:lvl6pPr>
      <a:lvl7pPr algn="r" defTabSz="457200">
        <a:defRPr sz="1000">
          <a:solidFill>
            <a:schemeClr val="tx1"/>
          </a:solidFill>
          <a:latin typeface="+mn-lt"/>
          <a:ea typeface="+mn-ea"/>
          <a:cs typeface="+mn-cs"/>
          <a:sym typeface="Calibri"/>
        </a:defRPr>
      </a:lvl7pPr>
      <a:lvl8pPr algn="r" defTabSz="457200">
        <a:defRPr sz="1000">
          <a:solidFill>
            <a:schemeClr val="tx1"/>
          </a:solidFill>
          <a:latin typeface="+mn-lt"/>
          <a:ea typeface="+mn-ea"/>
          <a:cs typeface="+mn-cs"/>
          <a:sym typeface="Calibri"/>
        </a:defRPr>
      </a:lvl8pPr>
      <a:lvl9pPr algn="r" defTabSz="457200">
        <a:defRPr sz="10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2" name="Shape 532"/>
          <p:cNvSpPr/>
          <p:nvPr>
            <p:ph type="title"/>
          </p:nvPr>
        </p:nvSpPr>
        <p:spPr>
          <a:xfrm>
            <a:off x="2589212" y="2514599"/>
            <a:ext cx="8915401" cy="2262784"/>
          </a:xfrm>
          <a:prstGeom prst="rect">
            <a:avLst/>
          </a:prstGeom>
        </p:spPr>
        <p:txBody>
          <a:bodyPr/>
          <a:lstStyle>
            <a:lvl1pPr>
              <a:defRPr>
                <a:solidFill>
                  <a:srgbClr val="000000"/>
                </a:solidFill>
              </a:defRPr>
            </a:lvl1pPr>
          </a:lstStyle>
          <a:p>
            <a:pPr lvl="0">
              <a:defRPr sz="1800"/>
            </a:pPr>
            <a:r>
              <a:rPr sz="5400"/>
              <a:t>Ecclesiastes 1</a:t>
            </a:r>
          </a:p>
        </p:txBody>
      </p:sp>
      <p:sp>
        <p:nvSpPr>
          <p:cNvPr id="533" name="Shape 533"/>
          <p:cNvSpPr/>
          <p:nvPr>
            <p:ph type="body" idx="1"/>
          </p:nvPr>
        </p:nvSpPr>
        <p:spPr>
          <a:xfrm>
            <a:off x="2589212" y="4777378"/>
            <a:ext cx="8915401" cy="1126285"/>
          </a:xfrm>
          <a:prstGeom prst="rect">
            <a:avLst/>
          </a:prstGeom>
        </p:spPr>
        <p:txBody>
          <a:bodyPr/>
          <a:lstStyle/>
          <a:p>
            <a:pPr lvl="0"/>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1" name="Shape 561"/>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The Beginning of Qohelet’s Speech</a:t>
            </a:r>
          </a:p>
        </p:txBody>
      </p:sp>
      <p:sp>
        <p:nvSpPr>
          <p:cNvPr id="562" name="Shape 562"/>
          <p:cNvSpPr/>
          <p:nvPr>
            <p:ph type="body" idx="1"/>
          </p:nvPr>
        </p:nvSpPr>
        <p:spPr>
          <a:xfrm>
            <a:off x="2589211" y="2133598"/>
            <a:ext cx="8915401" cy="3777626"/>
          </a:xfrm>
          <a:prstGeom prst="rect">
            <a:avLst/>
          </a:prstGeom>
        </p:spPr>
        <p:txBody>
          <a:bodyPr/>
          <a:lstStyle/>
          <a:p>
            <a:pPr lvl="0">
              <a:defRPr>
                <a:solidFill>
                  <a:srgbClr val="000000"/>
                </a:solidFill>
              </a:defRPr>
            </a:pPr>
            <a:r>
              <a:rPr b="1"/>
              <a:t>Ecclesiastes 1:12</a:t>
            </a:r>
            <a:r>
              <a:t> I the Preacher have been king over Israel in Jerusalem. </a:t>
            </a:r>
            <a:r>
              <a:rPr baseline="30000"/>
              <a:t>13</a:t>
            </a:r>
            <a:r>
              <a:t> And I applied my heart to seek and to search out by wisdom all that is done under heaven. It is an unhappy business that God has given to the children of man to be busy with.</a:t>
            </a:r>
            <a:r>
              <a:rPr baseline="30000"/>
              <a:t>14</a:t>
            </a:r>
            <a:r>
              <a:t> I have seen everything that is done under the sun, and behold, all is meaningless and a striving after wind.</a:t>
            </a:r>
            <a:r>
              <a:rPr baseline="30000"/>
              <a:t>15</a:t>
            </a:r>
            <a:r>
              <a:t> What is crooked cannot be made straight, and what is lacking cannot be counted.</a:t>
            </a:r>
            <a:r>
              <a:rPr baseline="30000"/>
              <a:t>16</a:t>
            </a:r>
            <a:r>
              <a:t> I said in my heart, "I have acquired great wisdom, surpassing all who were over Jerusalem before me, and my heart has had great experience of wisdom and knowledge."</a:t>
            </a:r>
            <a:r>
              <a:rPr baseline="30000"/>
              <a:t>17</a:t>
            </a:r>
            <a:r>
              <a:t> And I applied my heart to know wisdom and to know madness and folly. I perceived that this also is but a striving after wind.</a:t>
            </a:r>
            <a:r>
              <a:rPr baseline="30000"/>
              <a:t>18</a:t>
            </a:r>
            <a:r>
              <a:t> For in much wisdom is much vexation, and he who increases knowledge increases sorrow. </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4" name="Shape 564"/>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Pleasure</a:t>
            </a:r>
          </a:p>
        </p:txBody>
      </p:sp>
      <p:sp>
        <p:nvSpPr>
          <p:cNvPr id="565" name="Shape 565"/>
          <p:cNvSpPr/>
          <p:nvPr>
            <p:ph type="body" idx="1"/>
          </p:nvPr>
        </p:nvSpPr>
        <p:spPr>
          <a:xfrm>
            <a:off x="2589211" y="2133598"/>
            <a:ext cx="8915401" cy="3777626"/>
          </a:xfrm>
          <a:prstGeom prst="rect">
            <a:avLst/>
          </a:prstGeom>
        </p:spPr>
        <p:txBody>
          <a:bodyPr/>
          <a:lstStyle/>
          <a:p>
            <a:pPr lvl="0" marL="257175" indent="-257175" defTabSz="342900">
              <a:lnSpc>
                <a:spcPct val="90000"/>
              </a:lnSpc>
              <a:spcBef>
                <a:spcPts val="700"/>
              </a:spcBef>
              <a:defRPr>
                <a:solidFill>
                  <a:srgbClr val="000000"/>
                </a:solidFill>
              </a:defRPr>
            </a:pPr>
            <a:r>
              <a:rPr b="1" sz="1725"/>
              <a:t>Ecclesiastes 2:1</a:t>
            </a:r>
            <a:r>
              <a:rPr sz="1725"/>
              <a:t> I said in my heart, "Come now, I will test you with pleasure; enjoy yourself." But behold, this also was vanity.</a:t>
            </a:r>
            <a:r>
              <a:rPr baseline="30144" sz="1725"/>
              <a:t>2</a:t>
            </a:r>
            <a:r>
              <a:rPr sz="1725"/>
              <a:t> I said of laughter, "It is mad," and of pleasure, "What use is it?"</a:t>
            </a:r>
            <a:r>
              <a:rPr baseline="30144" sz="1725"/>
              <a:t>3</a:t>
            </a:r>
            <a:r>
              <a:rPr sz="1725"/>
              <a:t> I searched with my heart how to cheer my body with wine-- my heart still guiding me with wisdom-- and how to lay hold on folly, till I might see what was good for the children of man to do under heaven during the few days of their life.</a:t>
            </a:r>
            <a:r>
              <a:rPr baseline="30144" sz="1725"/>
              <a:t>4</a:t>
            </a:r>
            <a:r>
              <a:rPr sz="1725"/>
              <a:t> I made great works. I built houses and planted vineyards for myself.</a:t>
            </a:r>
            <a:r>
              <a:rPr baseline="30144" sz="1725"/>
              <a:t>5</a:t>
            </a:r>
            <a:r>
              <a:rPr sz="1725"/>
              <a:t> I made myself gardens and parks, and planted in them all kinds of fruit trees.</a:t>
            </a:r>
            <a:r>
              <a:rPr baseline="30144" sz="1725"/>
              <a:t>6</a:t>
            </a:r>
            <a:r>
              <a:rPr sz="1725"/>
              <a:t> I made myself pools from which to water the forest of growing trees.</a:t>
            </a:r>
            <a:r>
              <a:rPr baseline="30144" sz="1725"/>
              <a:t>7</a:t>
            </a:r>
            <a:r>
              <a:rPr sz="1725"/>
              <a:t> I bought male and female slaves, and had slaves who were born in my house. I had also great possessions of herds and flocks, more than any who had been before me in Jerusalem.</a:t>
            </a:r>
            <a:r>
              <a:rPr baseline="30144" sz="1725"/>
              <a:t>8</a:t>
            </a:r>
            <a:r>
              <a:rPr sz="1725"/>
              <a:t> I also gathered for myself silver and gold and the treasure of kings and provinces. I got singers, both men and women, and many concubines, the delight of the sons of man.</a:t>
            </a:r>
            <a:r>
              <a:rPr baseline="30144" sz="1725"/>
              <a:t>9</a:t>
            </a:r>
            <a:r>
              <a:rPr sz="1725"/>
              <a:t> So I became great and surpassed all who were before me in Jerusalem. Also my wisdom remained with me.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7" name="Shape 567"/>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Pleasure</a:t>
            </a:r>
          </a:p>
        </p:txBody>
      </p:sp>
      <p:sp>
        <p:nvSpPr>
          <p:cNvPr id="568" name="Shape 568"/>
          <p:cNvSpPr/>
          <p:nvPr>
            <p:ph type="body" idx="1"/>
          </p:nvPr>
        </p:nvSpPr>
        <p:spPr>
          <a:xfrm>
            <a:off x="2589211" y="1658983"/>
            <a:ext cx="8915401" cy="4702629"/>
          </a:xfrm>
          <a:prstGeom prst="rect">
            <a:avLst/>
          </a:prstGeom>
        </p:spPr>
        <p:txBody>
          <a:bodyPr/>
          <a:lstStyle/>
          <a:p>
            <a:pPr lvl="0">
              <a:lnSpc>
                <a:spcPct val="90000"/>
              </a:lnSpc>
              <a:defRPr>
                <a:solidFill>
                  <a:srgbClr val="000000"/>
                </a:solidFill>
              </a:defRPr>
            </a:pPr>
            <a:r>
              <a:rPr b="1"/>
              <a:t>Ecclesiastes 2:10 </a:t>
            </a:r>
            <a:r>
              <a:t>And whatever my eyes desired I did not keep from them. I kept my heart from no pleasure, for my heart found pleasure in all my toil, and this was my reward for all my toil. And whatever my eyes desired I did not keep from them. I kept my heart from no pleasure, for my heart found pleasure in all my toil, and this was my reward for all my toil.</a:t>
            </a:r>
            <a:r>
              <a:rPr baseline="30000"/>
              <a:t>11</a:t>
            </a:r>
            <a:r>
              <a:t> Then I considered all that my hands had done and the toil I had expended in doing it, and behold, all was vanity and a striving after wind, and there was nothing to be gained under the sun.</a:t>
            </a:r>
            <a:r>
              <a:rPr baseline="30000"/>
              <a:t>12</a:t>
            </a:r>
            <a:r>
              <a:t> So I turned to consider wisdom and madness and folly. For what can the man do who comes after the king? Only what has already been done.</a:t>
            </a:r>
            <a:r>
              <a:rPr baseline="30000"/>
              <a:t>13</a:t>
            </a:r>
            <a:r>
              <a:t> Then I saw that there is more gain in wisdom than in folly, as there is more gain in light than in darkness.</a:t>
            </a:r>
            <a:r>
              <a:rPr baseline="30000"/>
              <a:t>14</a:t>
            </a:r>
            <a:r>
              <a:t> The wise person has his eyes in his head, but the fool walks in darkness. And yet I perceived that the same event happens to all of them.</a:t>
            </a:r>
            <a:r>
              <a:rPr baseline="30000"/>
              <a:t>15</a:t>
            </a:r>
            <a:r>
              <a:t> Then I said in my heart, "What happens to the fool will happen to me also. Why then have I been so very wise?" And I said in my heart that this also is vanity.</a:t>
            </a:r>
            <a:r>
              <a:rPr baseline="30000"/>
              <a:t>16</a:t>
            </a:r>
            <a:r>
              <a:t> For of the wise as of the fool there is no enduring remembrance, seeing that in the days to come all will have been long forgotten. How the wise dies just like the fool! </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0" name="Shape 570"/>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Pleasure</a:t>
            </a:r>
          </a:p>
        </p:txBody>
      </p:sp>
      <p:sp>
        <p:nvSpPr>
          <p:cNvPr id="571" name="Shape 571"/>
          <p:cNvSpPr/>
          <p:nvPr>
            <p:ph type="body" idx="1"/>
          </p:nvPr>
        </p:nvSpPr>
        <p:spPr>
          <a:xfrm>
            <a:off x="2589211" y="1658983"/>
            <a:ext cx="8915401" cy="4702629"/>
          </a:xfrm>
          <a:prstGeom prst="rect">
            <a:avLst/>
          </a:prstGeom>
        </p:spPr>
        <p:txBody>
          <a:bodyPr/>
          <a:lstStyle/>
          <a:p>
            <a:pPr lvl="0" marL="530860" indent="-530860" defTabSz="434340">
              <a:spcBef>
                <a:spcPts val="900"/>
              </a:spcBef>
              <a:defRPr>
                <a:solidFill>
                  <a:srgbClr val="000000"/>
                </a:solidFill>
              </a:defRPr>
            </a:pPr>
            <a:r>
              <a:rPr b="1" sz="2200"/>
              <a:t>Wisdom of Solomon 2:1</a:t>
            </a:r>
            <a:r>
              <a:rPr sz="2200"/>
              <a:t> For they reasoned unsoundly, saying to themselves, "Short and sorrowful is our life, and there is no remedy when a life comes to its end, and no one has been known to return from Hades.</a:t>
            </a:r>
            <a:r>
              <a:rPr baseline="29894" sz="2200"/>
              <a:t>2</a:t>
            </a:r>
            <a:r>
              <a:rPr sz="2200"/>
              <a:t> For we were born by mere chance, and hereafter we shall be as though we had never been, for the breath in our nostrils is smoke, and reason is a spark kindled by the beating of our hearts;</a:t>
            </a:r>
            <a:r>
              <a:rPr baseline="29894" sz="2200"/>
              <a:t>3</a:t>
            </a:r>
            <a:r>
              <a:rPr sz="2200"/>
              <a:t> when it is extinguished, the body will turn to ashes, and the spirit will dissolve like empty air.</a:t>
            </a:r>
            <a:r>
              <a:rPr baseline="29894" sz="2200"/>
              <a:t>4</a:t>
            </a:r>
            <a:r>
              <a:rPr sz="2200"/>
              <a:t> Our name will be forgotten in time, and no one will remember our works; our life will pass away like the traces of a cloud, and be scattered like mist that is chased by the rays of the sun and overcome by its heat. </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3" name="Shape 573"/>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An Ordered Time</a:t>
            </a:r>
          </a:p>
        </p:txBody>
      </p:sp>
      <p:sp>
        <p:nvSpPr>
          <p:cNvPr id="574" name="Shape 574"/>
          <p:cNvSpPr/>
          <p:nvPr>
            <p:ph type="body" idx="1"/>
          </p:nvPr>
        </p:nvSpPr>
        <p:spPr>
          <a:xfrm>
            <a:off x="2589211" y="2133598"/>
            <a:ext cx="8915401" cy="3777626"/>
          </a:xfrm>
          <a:prstGeom prst="rect">
            <a:avLst/>
          </a:prstGeom>
        </p:spPr>
        <p:txBody>
          <a:bodyPr/>
          <a:lstStyle/>
          <a:p>
            <a:pPr lvl="0" marL="423333" indent="-423333">
              <a:defRPr>
                <a:solidFill>
                  <a:srgbClr val="000000"/>
                </a:solidFill>
              </a:defRPr>
            </a:pPr>
            <a:r>
              <a:rPr b="1" sz="2000"/>
              <a:t>Ecclesiastes 3:1</a:t>
            </a:r>
            <a:r>
              <a:rPr sz="2000"/>
              <a:t> For everything there is a season, and a time for every matter under heaven:</a:t>
            </a:r>
            <a:r>
              <a:rPr baseline="30000" sz="2000"/>
              <a:t>2</a:t>
            </a:r>
            <a:r>
              <a:rPr sz="2000"/>
              <a:t> a time to be born, and a time to die; a time to plant, and a time to pluck up what is planted;</a:t>
            </a:r>
            <a:r>
              <a:rPr baseline="30000" sz="2000"/>
              <a:t>3</a:t>
            </a:r>
            <a:r>
              <a:rPr sz="2000"/>
              <a:t> a time to kill, and a time to heal; a time to break down, and a time to build up;</a:t>
            </a:r>
            <a:r>
              <a:rPr baseline="30000" sz="2000"/>
              <a:t>4</a:t>
            </a:r>
            <a:r>
              <a:rPr sz="2000"/>
              <a:t> a time to weep, and a time to laugh; a time to mourn, and a time to dance;</a:t>
            </a:r>
            <a:r>
              <a:rPr baseline="30000" sz="2000"/>
              <a:t>5</a:t>
            </a:r>
            <a:r>
              <a:rPr sz="2000"/>
              <a:t> a time to throw away stones, and a time to gather stones together; a time to embrace, and a time to refrain from embracing;</a:t>
            </a:r>
            <a:r>
              <a:rPr baseline="30000" sz="2000"/>
              <a:t>6</a:t>
            </a:r>
            <a:r>
              <a:rPr sz="2000"/>
              <a:t> a time to seek, and a time to lose; a time to keep, and a time to throw away;</a:t>
            </a:r>
            <a:r>
              <a:rPr baseline="30000" sz="2000"/>
              <a:t>7</a:t>
            </a:r>
            <a:r>
              <a:rPr sz="2000"/>
              <a:t> a time to tear, and a time to sew; a time to keep silence, and a time to speak;</a:t>
            </a:r>
            <a:r>
              <a:rPr baseline="30000" sz="2000"/>
              <a:t>8</a:t>
            </a:r>
            <a:r>
              <a:rPr sz="2000"/>
              <a:t> a time to love, and a time to hate; a time for war, and a time for peace.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6" name="Shape 576"/>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“He Put Eternity into Their Hearts”</a:t>
            </a:r>
          </a:p>
        </p:txBody>
      </p:sp>
      <p:sp>
        <p:nvSpPr>
          <p:cNvPr id="577" name="Shape 577"/>
          <p:cNvSpPr/>
          <p:nvPr>
            <p:ph type="body" idx="1"/>
          </p:nvPr>
        </p:nvSpPr>
        <p:spPr>
          <a:xfrm>
            <a:off x="2589211" y="2133598"/>
            <a:ext cx="8915401" cy="3777626"/>
          </a:xfrm>
          <a:prstGeom prst="rect">
            <a:avLst/>
          </a:prstGeom>
        </p:spPr>
        <p:txBody>
          <a:bodyPr/>
          <a:lstStyle/>
          <a:p>
            <a:pPr lvl="0" marL="560830" indent="-560830" defTabSz="438911">
              <a:spcBef>
                <a:spcPts val="900"/>
              </a:spcBef>
              <a:defRPr>
                <a:solidFill>
                  <a:srgbClr val="000000"/>
                </a:solidFill>
              </a:defRPr>
            </a:pPr>
            <a:r>
              <a:rPr b="1" sz="2300"/>
              <a:t>Ecclesiastes 3:9</a:t>
            </a:r>
            <a:r>
              <a:rPr sz="2300"/>
              <a:t> </a:t>
            </a:r>
            <a:r>
              <a:rPr sz="1900"/>
              <a:t>What gain have the workers from their toil?</a:t>
            </a:r>
            <a:r>
              <a:rPr baseline="29916" sz="1900"/>
              <a:t>10</a:t>
            </a:r>
            <a:r>
              <a:rPr sz="1900"/>
              <a:t> I have seen the business that God has given to everyone to be busy with.</a:t>
            </a:r>
            <a:r>
              <a:rPr baseline="29916" sz="1900"/>
              <a:t>11</a:t>
            </a:r>
            <a:r>
              <a:rPr sz="1900"/>
              <a:t> He has made everything suitable for its time; moreover he has put a sense of past and future into their minds, yet they cannot find out what God has done from the beginning to the end.</a:t>
            </a:r>
            <a:r>
              <a:rPr baseline="29916" sz="1900"/>
              <a:t>12</a:t>
            </a:r>
            <a:r>
              <a:rPr sz="1900"/>
              <a:t> I know that there is nothing better for them than to be happy and enjoy themselves as long as they live;</a:t>
            </a:r>
            <a:r>
              <a:rPr baseline="29916" sz="1900"/>
              <a:t>13</a:t>
            </a:r>
            <a:r>
              <a:rPr sz="1900"/>
              <a:t> moreover, it is God's gift that all should eat and drink and take pleasure in all their toil.</a:t>
            </a:r>
            <a:r>
              <a:rPr baseline="29916" sz="1900"/>
              <a:t>14</a:t>
            </a:r>
            <a:r>
              <a:rPr sz="1900"/>
              <a:t> I know that whatever God does endures forever; nothing can be added to it, nor anything taken from it; God has done this, so that all should stand in awe before him.</a:t>
            </a:r>
            <a:r>
              <a:rPr baseline="29916" sz="1900"/>
              <a:t>15</a:t>
            </a:r>
            <a:r>
              <a:rPr sz="1900"/>
              <a:t> That which is, already has been; that which is to be, already is; and God seeks out what has gone by. </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9" name="Shape 579"/>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Animals and Humans Have the Same Fate</a:t>
            </a:r>
          </a:p>
        </p:txBody>
      </p:sp>
      <p:sp>
        <p:nvSpPr>
          <p:cNvPr id="580" name="Shape 580"/>
          <p:cNvSpPr/>
          <p:nvPr>
            <p:ph type="body" idx="1"/>
          </p:nvPr>
        </p:nvSpPr>
        <p:spPr>
          <a:xfrm>
            <a:off x="2589211" y="2133598"/>
            <a:ext cx="8915401" cy="3777626"/>
          </a:xfrm>
          <a:prstGeom prst="rect">
            <a:avLst/>
          </a:prstGeom>
        </p:spPr>
        <p:txBody>
          <a:bodyPr/>
          <a:lstStyle/>
          <a:p>
            <a:pPr lvl="0" marL="572514" indent="-572514" defTabSz="448055">
              <a:spcBef>
                <a:spcPts val="900"/>
              </a:spcBef>
              <a:defRPr>
                <a:solidFill>
                  <a:srgbClr val="000000"/>
                </a:solidFill>
              </a:defRPr>
            </a:pPr>
            <a:r>
              <a:rPr b="1" sz="2300"/>
              <a:t>Ecclesiastes 3:16</a:t>
            </a:r>
            <a:r>
              <a:rPr sz="2300"/>
              <a:t> </a:t>
            </a:r>
            <a:r>
              <a:rPr sz="1700"/>
              <a:t>Moreover I saw under the sun that in the place of justice, wickedness was there, and in the place of righteousness, wickedness was there as well.</a:t>
            </a:r>
            <a:r>
              <a:rPr baseline="29958" sz="1700"/>
              <a:t>17</a:t>
            </a:r>
            <a:r>
              <a:rPr sz="1700"/>
              <a:t> I said in my heart, God will judge the righteous and the wicked, for he has appointed a time for every matter, and for every work.</a:t>
            </a:r>
            <a:r>
              <a:rPr baseline="29958" sz="1700"/>
              <a:t>18</a:t>
            </a:r>
            <a:r>
              <a:rPr sz="1700"/>
              <a:t> I said in my heart with regard to human beings that God is testing them to show that they are but animals.</a:t>
            </a:r>
            <a:r>
              <a:rPr baseline="29958" sz="1700"/>
              <a:t>19</a:t>
            </a:r>
            <a:r>
              <a:rPr sz="1700"/>
              <a:t> For the fate of humans and the fate of animals is the same; as one dies, so dies the other. They all have the same breath, and humans have no advantage over the animals; for all is vanity.</a:t>
            </a:r>
            <a:r>
              <a:rPr baseline="29958" sz="1700"/>
              <a:t>20</a:t>
            </a:r>
            <a:r>
              <a:rPr sz="1700"/>
              <a:t> All go to one place; all are from the dust, and all turn to dust again.</a:t>
            </a:r>
            <a:r>
              <a:rPr baseline="29958" sz="1700"/>
              <a:t>21</a:t>
            </a:r>
            <a:r>
              <a:rPr sz="1700"/>
              <a:t> Who knows whether the human spirit goes upward and the spirit of animals goes downward to the earth?</a:t>
            </a:r>
            <a:r>
              <a:rPr baseline="29958" sz="1700"/>
              <a:t>22</a:t>
            </a:r>
            <a:r>
              <a:rPr sz="1700"/>
              <a:t> So I saw that there is nothing better than that all should enjoy their work, for that is their lot; who can bring them to see what will be after them? </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5" name="Shape 535"/>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3 Main Points</a:t>
            </a:r>
          </a:p>
        </p:txBody>
      </p:sp>
      <p:sp>
        <p:nvSpPr>
          <p:cNvPr id="536" name="Shape 536"/>
          <p:cNvSpPr/>
          <p:nvPr>
            <p:ph type="body" idx="1"/>
          </p:nvPr>
        </p:nvSpPr>
        <p:spPr>
          <a:xfrm>
            <a:off x="1097280" y="1845734"/>
            <a:ext cx="10058401" cy="4023360"/>
          </a:xfrm>
          <a:prstGeom prst="rect">
            <a:avLst/>
          </a:prstGeom>
        </p:spPr>
        <p:txBody>
          <a:bodyPr/>
          <a:lstStyle/>
          <a:p>
            <a:pPr lvl="0" marL="462389" indent="-462389">
              <a:defRPr sz="1800">
                <a:solidFill>
                  <a:srgbClr val="000000"/>
                </a:solidFill>
              </a:defRPr>
            </a:pPr>
            <a:r>
              <a:rPr sz="3200"/>
              <a:t>1. Everything in this life is inadequate (futile, vain, and often, unjust)</a:t>
            </a:r>
            <a:endParaRPr sz="3200"/>
          </a:p>
          <a:p>
            <a:pPr lvl="0" marL="462389" indent="-462389">
              <a:defRPr sz="1800">
                <a:solidFill>
                  <a:srgbClr val="000000"/>
                </a:solidFill>
              </a:defRPr>
            </a:pPr>
            <a:r>
              <a:rPr sz="3200"/>
              <a:t>2. There is no point in striving too hard for anything</a:t>
            </a:r>
            <a:endParaRPr sz="3200"/>
          </a:p>
          <a:p>
            <a:pPr lvl="0" marL="462389" indent="-462389">
              <a:defRPr sz="1800">
                <a:solidFill>
                  <a:srgbClr val="000000"/>
                </a:solidFill>
              </a:defRPr>
            </a:pPr>
            <a:r>
              <a:rPr sz="3200"/>
              <a:t>3. It best then to enjoy what you have and fear God.</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8" name="Shape 538"/>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Potential Influences/Parallels</a:t>
            </a:r>
          </a:p>
        </p:txBody>
      </p:sp>
      <p:sp>
        <p:nvSpPr>
          <p:cNvPr id="539" name="Shape 539"/>
          <p:cNvSpPr/>
          <p:nvPr>
            <p:ph type="body" idx="1"/>
          </p:nvPr>
        </p:nvSpPr>
        <p:spPr>
          <a:xfrm>
            <a:off x="1097280" y="1845734"/>
            <a:ext cx="10058401" cy="4023360"/>
          </a:xfrm>
          <a:prstGeom prst="rect">
            <a:avLst/>
          </a:prstGeom>
        </p:spPr>
        <p:txBody>
          <a:bodyPr/>
          <a:lstStyle/>
          <a:p>
            <a:pPr lvl="0" marL="309764" indent="-309764">
              <a:defRPr sz="1800">
                <a:solidFill>
                  <a:srgbClr val="000000"/>
                </a:solidFill>
              </a:defRPr>
            </a:pPr>
            <a:r>
              <a:rPr sz="2800"/>
              <a:t>Greek philosophy (esp. Epicureanism and/or Stoicism)</a:t>
            </a:r>
            <a:endParaRPr sz="2800"/>
          </a:p>
          <a:p>
            <a:pPr lvl="0">
              <a:defRPr sz="1800">
                <a:solidFill>
                  <a:srgbClr val="000000"/>
                </a:solidFill>
              </a:defRPr>
            </a:pPr>
            <a:endParaRPr sz="2800"/>
          </a:p>
          <a:p>
            <a:pPr lvl="0">
              <a:defRPr sz="1800">
                <a:solidFill>
                  <a:srgbClr val="000000"/>
                </a:solidFill>
              </a:defRPr>
            </a:pPr>
            <a:endParaRPr sz="2800"/>
          </a:p>
          <a:p>
            <a:pPr lvl="0" marL="309764" indent="-309764">
              <a:defRPr sz="1800">
                <a:solidFill>
                  <a:srgbClr val="000000"/>
                </a:solidFill>
              </a:defRPr>
            </a:pPr>
            <a:r>
              <a:rPr sz="2800"/>
              <a:t>Egyptian and other ANE Wisdom</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1" name="Shape 541"/>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Date and Genre</a:t>
            </a:r>
          </a:p>
        </p:txBody>
      </p:sp>
      <p:sp>
        <p:nvSpPr>
          <p:cNvPr id="542" name="Shape 542"/>
          <p:cNvSpPr/>
          <p:nvPr>
            <p:ph type="body" idx="1"/>
          </p:nvPr>
        </p:nvSpPr>
        <p:spPr>
          <a:xfrm>
            <a:off x="1097276" y="1845734"/>
            <a:ext cx="4937766" cy="4023360"/>
          </a:xfrm>
          <a:prstGeom prst="rect">
            <a:avLst/>
          </a:prstGeom>
        </p:spPr>
        <p:txBody>
          <a:bodyPr/>
          <a:lstStyle/>
          <a:p>
            <a:pPr lvl="0" marL="658361" indent="-658361">
              <a:defRPr sz="1800">
                <a:solidFill>
                  <a:srgbClr val="000000"/>
                </a:solidFill>
              </a:defRPr>
            </a:pPr>
            <a:r>
              <a:rPr sz="3600"/>
              <a:t>10</a:t>
            </a:r>
            <a:r>
              <a:rPr baseline="30000" sz="3600"/>
              <a:t>th</a:t>
            </a:r>
            <a:r>
              <a:rPr sz="3600"/>
              <a:t> BC-2</a:t>
            </a:r>
            <a:r>
              <a:rPr baseline="30000" sz="3600"/>
              <a:t>nd</a:t>
            </a:r>
            <a:r>
              <a:rPr sz="3600"/>
              <a:t> BC</a:t>
            </a:r>
            <a:endParaRPr sz="3600"/>
          </a:p>
          <a:p>
            <a:pPr lvl="0">
              <a:defRPr sz="1800">
                <a:solidFill>
                  <a:srgbClr val="000000"/>
                </a:solidFill>
              </a:defRPr>
            </a:pPr>
            <a:endParaRPr sz="3600"/>
          </a:p>
          <a:p>
            <a:pPr lvl="0" marL="658361" indent="-658361">
              <a:defRPr sz="1800">
                <a:solidFill>
                  <a:srgbClr val="000000"/>
                </a:solidFill>
              </a:defRPr>
            </a:pPr>
            <a:r>
              <a:rPr sz="3600"/>
              <a:t>Language anomalies have guided the discussion</a:t>
            </a:r>
          </a:p>
        </p:txBody>
      </p:sp>
      <p:sp>
        <p:nvSpPr>
          <p:cNvPr id="543" name="Shape 543"/>
          <p:cNvSpPr/>
          <p:nvPr/>
        </p:nvSpPr>
        <p:spPr>
          <a:xfrm>
            <a:off x="6217918" y="1845733"/>
            <a:ext cx="4937765" cy="402336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462389" indent="-462389" defTabSz="914400">
              <a:lnSpc>
                <a:spcPct val="90000"/>
              </a:lnSpc>
              <a:spcBef>
                <a:spcPts val="1200"/>
              </a:spcBef>
              <a:buClr>
                <a:srgbClr val="E48312"/>
              </a:buClr>
              <a:buSzPct val="100000"/>
              <a:buFont typeface="Trebuchet MS"/>
              <a:buChar char=" "/>
            </a:pPr>
            <a:r>
              <a:rPr sz="3200">
                <a:latin typeface="Calibri"/>
                <a:ea typeface="Calibri"/>
                <a:cs typeface="Calibri"/>
                <a:sym typeface="Calibri"/>
              </a:rPr>
              <a:t>Many different theories of genre</a:t>
            </a:r>
            <a:endParaRPr sz="2000">
              <a:solidFill>
                <a:srgbClr val="404040"/>
              </a:solidFill>
              <a:latin typeface="Calibri"/>
              <a:ea typeface="Calibri"/>
              <a:cs typeface="Calibri"/>
              <a:sym typeface="Calibri"/>
            </a:endParaRPr>
          </a:p>
          <a:p>
            <a:pPr lvl="0" marL="91437" indent="-91437" defTabSz="914400">
              <a:lnSpc>
                <a:spcPct val="90000"/>
              </a:lnSpc>
              <a:spcBef>
                <a:spcPts val="1200"/>
              </a:spcBef>
              <a:buClr>
                <a:srgbClr val="E48312"/>
              </a:buClr>
              <a:buSzPct val="100000"/>
              <a:buFont typeface="Trebuchet MS"/>
              <a:buChar char=" "/>
            </a:pPr>
            <a:endParaRPr sz="3200">
              <a:solidFill>
                <a:srgbClr val="404040"/>
              </a:solidFill>
              <a:latin typeface="Calibri"/>
              <a:ea typeface="Calibri"/>
              <a:cs typeface="Calibri"/>
              <a:sym typeface="Calibri"/>
            </a:endParaRPr>
          </a:p>
          <a:p>
            <a:pPr lvl="0" marL="462389" indent="-462389" defTabSz="914400">
              <a:lnSpc>
                <a:spcPct val="90000"/>
              </a:lnSpc>
              <a:spcBef>
                <a:spcPts val="1200"/>
              </a:spcBef>
              <a:buClr>
                <a:srgbClr val="E48312"/>
              </a:buClr>
              <a:buSzPct val="100000"/>
              <a:buFont typeface="Trebuchet MS"/>
              <a:buChar char=" "/>
            </a:pPr>
            <a:r>
              <a:rPr sz="3200">
                <a:latin typeface="Calibri"/>
                <a:ea typeface="Calibri"/>
                <a:cs typeface="Calibri"/>
                <a:sym typeface="Calibri"/>
              </a:rPr>
              <a:t>“Framed wisdom autobiography”</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5" name="Shape 545"/>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Canonicity</a:t>
            </a:r>
          </a:p>
        </p:txBody>
      </p:sp>
      <p:sp>
        <p:nvSpPr>
          <p:cNvPr id="546" name="Shape 546"/>
          <p:cNvSpPr/>
          <p:nvPr>
            <p:ph type="body" idx="1"/>
          </p:nvPr>
        </p:nvSpPr>
        <p:spPr>
          <a:xfrm>
            <a:off x="1097276" y="1845734"/>
            <a:ext cx="4937766" cy="4023360"/>
          </a:xfrm>
          <a:prstGeom prst="rect">
            <a:avLst/>
          </a:prstGeom>
        </p:spPr>
        <p:txBody>
          <a:bodyPr/>
          <a:lstStyle/>
          <a:p>
            <a:pPr lvl="0" marL="462389" indent="-462389">
              <a:lnSpc>
                <a:spcPct val="81000"/>
              </a:lnSpc>
              <a:defRPr sz="1800">
                <a:solidFill>
                  <a:srgbClr val="000000"/>
                </a:solidFill>
              </a:defRPr>
            </a:pPr>
            <a:r>
              <a:rPr sz="3200"/>
              <a:t>Some rabbis debated about the issue</a:t>
            </a:r>
            <a:endParaRPr sz="3200"/>
          </a:p>
          <a:p>
            <a:pPr lvl="0" marL="462389" indent="-462389">
              <a:lnSpc>
                <a:spcPct val="81000"/>
              </a:lnSpc>
              <a:defRPr sz="1800">
                <a:solidFill>
                  <a:srgbClr val="000000"/>
                </a:solidFill>
              </a:defRPr>
            </a:pPr>
            <a:r>
              <a:rPr sz="3200"/>
              <a:t>It was basically due to its content being viewed as contradictory and even, heretical</a:t>
            </a:r>
          </a:p>
        </p:txBody>
      </p:sp>
      <p:sp>
        <p:nvSpPr>
          <p:cNvPr id="547" name="Shape 547"/>
          <p:cNvSpPr/>
          <p:nvPr/>
        </p:nvSpPr>
        <p:spPr>
          <a:xfrm>
            <a:off x="6217918" y="1845733"/>
            <a:ext cx="4937765" cy="4023364"/>
          </a:xfrm>
          <a:prstGeom prst="rect">
            <a:avLst/>
          </a:prstGeom>
          <a:ln w="12700">
            <a:miter lim="400000"/>
          </a:ln>
          <a:extLst>
            <a:ext uri="{C572A759-6A51-4108-AA02-DFA0A04FC94B}">
              <ma14:wrappingTextBoxFlag xmlns:ma14="http://schemas.microsoft.com/office/mac/drawingml/2011/main" val="1"/>
            </a:ext>
          </a:extLst>
        </p:spPr>
        <p:txBody>
          <a:bodyPr lIns="0" tIns="0" rIns="0" bIns="0">
            <a:normAutofit fontScale="100000" lnSpcReduction="0"/>
          </a:bodyPr>
          <a:lstStyle/>
          <a:p>
            <a:pPr lvl="0" marL="177360" indent="-177360" defTabSz="905255">
              <a:lnSpc>
                <a:spcPct val="81000"/>
              </a:lnSpc>
              <a:spcBef>
                <a:spcPts val="1100"/>
              </a:spcBef>
              <a:buClr>
                <a:srgbClr val="E48312"/>
              </a:buClr>
              <a:buSzPct val="100000"/>
              <a:buFont typeface="Trebuchet MS"/>
              <a:buChar char=" "/>
            </a:pPr>
            <a:r>
              <a:rPr sz="2300">
                <a:latin typeface="Calibri"/>
                <a:ea typeface="Calibri"/>
                <a:cs typeface="Calibri"/>
                <a:sym typeface="Calibri"/>
              </a:rPr>
              <a:t>“O Solomon, where is your wisdom, where is your intelligence? Not only do your words contradict the words of your father David, they even contradict themselves,” </a:t>
            </a:r>
            <a:r>
              <a:rPr i="1" sz="2300">
                <a:latin typeface="Calibri"/>
                <a:ea typeface="Calibri"/>
                <a:cs typeface="Calibri"/>
                <a:sym typeface="Calibri"/>
              </a:rPr>
              <a:t>m. Shabbat </a:t>
            </a:r>
            <a:r>
              <a:rPr sz="2300">
                <a:latin typeface="Calibri"/>
                <a:ea typeface="Calibri"/>
                <a:cs typeface="Calibri"/>
                <a:sym typeface="Calibri"/>
              </a:rPr>
              <a:t>3.</a:t>
            </a:r>
            <a:endParaRPr sz="1900">
              <a:solidFill>
                <a:srgbClr val="404040"/>
              </a:solidFill>
              <a:latin typeface="Calibri"/>
              <a:ea typeface="Calibri"/>
              <a:cs typeface="Calibri"/>
              <a:sym typeface="Calibri"/>
            </a:endParaRPr>
          </a:p>
          <a:p>
            <a:pPr lvl="0" marL="90523" indent="-90523" defTabSz="905255">
              <a:lnSpc>
                <a:spcPct val="81000"/>
              </a:lnSpc>
              <a:spcBef>
                <a:spcPts val="1100"/>
              </a:spcBef>
              <a:buClr>
                <a:srgbClr val="E48312"/>
              </a:buClr>
              <a:buSzPct val="100000"/>
              <a:buFont typeface="Trebuchet MS"/>
              <a:buChar char=" "/>
            </a:pPr>
            <a:endParaRPr sz="2300">
              <a:solidFill>
                <a:srgbClr val="404040"/>
              </a:solidFill>
              <a:latin typeface="Calibri"/>
              <a:ea typeface="Calibri"/>
              <a:cs typeface="Calibri"/>
              <a:sym typeface="Calibri"/>
            </a:endParaRPr>
          </a:p>
          <a:p>
            <a:pPr lvl="0" marL="177360" indent="-177360" defTabSz="905255">
              <a:lnSpc>
                <a:spcPct val="81000"/>
              </a:lnSpc>
              <a:spcBef>
                <a:spcPts val="1100"/>
              </a:spcBef>
              <a:buClr>
                <a:srgbClr val="E48312"/>
              </a:buClr>
              <a:buSzPct val="100000"/>
              <a:buFont typeface="Trebuchet MS"/>
              <a:buChar char=" "/>
            </a:pPr>
            <a:r>
              <a:rPr sz="2300">
                <a:latin typeface="Calibri"/>
                <a:ea typeface="Calibri"/>
                <a:cs typeface="Calibri"/>
                <a:sym typeface="Calibri"/>
              </a:rPr>
              <a:t>“The Song of Songs makes the hands unclean because it was spoken in the Holy Spirit. Ecclesiastes does not make the hands unclean because it is merely Solomon’s wisdom,”</a:t>
            </a:r>
            <a:r>
              <a:rPr i="1" sz="2300">
                <a:latin typeface="Calibri"/>
                <a:ea typeface="Calibri"/>
                <a:cs typeface="Calibri"/>
                <a:sym typeface="Calibri"/>
              </a:rPr>
              <a:t> tos</a:t>
            </a:r>
            <a:r>
              <a:rPr sz="2300">
                <a:latin typeface="Calibri"/>
                <a:ea typeface="Calibri"/>
                <a:cs typeface="Calibri"/>
                <a:sym typeface="Calibri"/>
              </a:rPr>
              <a:t>. </a:t>
            </a:r>
            <a:r>
              <a:rPr i="1" sz="2300">
                <a:latin typeface="Calibri"/>
                <a:ea typeface="Calibri"/>
                <a:cs typeface="Calibri"/>
                <a:sym typeface="Calibri"/>
              </a:rPr>
              <a:t>Yad</a:t>
            </a:r>
            <a:r>
              <a:rPr sz="2300">
                <a:latin typeface="Calibri"/>
                <a:ea typeface="Calibri"/>
                <a:cs typeface="Calibri"/>
                <a:sym typeface="Calibri"/>
              </a:rPr>
              <a:t>. 2.14.</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9" name="Shape 549"/>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Overall Message</a:t>
            </a:r>
          </a:p>
        </p:txBody>
      </p:sp>
      <p:sp>
        <p:nvSpPr>
          <p:cNvPr id="550" name="Shape 550"/>
          <p:cNvSpPr/>
          <p:nvPr>
            <p:ph type="body" idx="1"/>
          </p:nvPr>
        </p:nvSpPr>
        <p:spPr>
          <a:xfrm>
            <a:off x="1097280" y="1845734"/>
            <a:ext cx="10058401" cy="4023360"/>
          </a:xfrm>
          <a:prstGeom prst="rect">
            <a:avLst/>
          </a:prstGeom>
        </p:spPr>
        <p:txBody>
          <a:bodyPr/>
          <a:lstStyle/>
          <a:p>
            <a:pPr lvl="0" marL="462389" indent="-462389">
              <a:defRPr sz="1800">
                <a:solidFill>
                  <a:srgbClr val="000000"/>
                </a:solidFill>
              </a:defRPr>
            </a:pPr>
            <a:r>
              <a:rPr sz="3200"/>
              <a:t>Enjoy the little pleasures of life in the midst of a “fallen world”?</a:t>
            </a:r>
            <a:endParaRPr sz="3200"/>
          </a:p>
          <a:p>
            <a:pPr lvl="0">
              <a:defRPr sz="1800">
                <a:solidFill>
                  <a:srgbClr val="000000"/>
                </a:solidFill>
              </a:defRPr>
            </a:pPr>
            <a:endParaRPr sz="3200"/>
          </a:p>
          <a:p>
            <a:pPr lvl="0" marL="462389" indent="-462389">
              <a:defRPr sz="1800">
                <a:solidFill>
                  <a:srgbClr val="000000"/>
                </a:solidFill>
              </a:defRPr>
            </a:pPr>
            <a:r>
              <a:rPr sz="3200"/>
              <a:t>Two speakers: Qohelet (1:12=12:7); the narrator to his son (1:1-11; 12:8-14)?</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2" name="Shape 552"/>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Qohelet’s View of God</a:t>
            </a:r>
          </a:p>
        </p:txBody>
      </p:sp>
      <p:sp>
        <p:nvSpPr>
          <p:cNvPr id="553" name="Shape 553"/>
          <p:cNvSpPr/>
          <p:nvPr>
            <p:ph type="body" idx="1"/>
          </p:nvPr>
        </p:nvSpPr>
        <p:spPr>
          <a:xfrm>
            <a:off x="1097280" y="1845734"/>
            <a:ext cx="10058401" cy="4023360"/>
          </a:xfrm>
          <a:prstGeom prst="rect">
            <a:avLst/>
          </a:prstGeom>
        </p:spPr>
        <p:txBody>
          <a:bodyPr/>
          <a:lstStyle/>
          <a:p>
            <a:pPr lvl="0" marL="462389" indent="-462389">
              <a:defRPr sz="1800">
                <a:solidFill>
                  <a:srgbClr val="000000"/>
                </a:solidFill>
              </a:defRPr>
            </a:pPr>
            <a:r>
              <a:rPr sz="3200"/>
              <a:t>Never uses Yahweh</a:t>
            </a:r>
            <a:endParaRPr sz="3200"/>
          </a:p>
          <a:p>
            <a:pPr lvl="0">
              <a:defRPr sz="1800">
                <a:solidFill>
                  <a:srgbClr val="000000"/>
                </a:solidFill>
              </a:defRPr>
            </a:pPr>
            <a:endParaRPr sz="3200"/>
          </a:p>
          <a:p>
            <a:pPr lvl="0" marL="462389" indent="-462389">
              <a:defRPr sz="1800">
                <a:solidFill>
                  <a:srgbClr val="000000"/>
                </a:solidFill>
              </a:defRPr>
            </a:pPr>
            <a:r>
              <a:rPr sz="3200"/>
              <a:t>God seems distant, occasionally indifferent, and sometimes even cruel</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5" name="Shape 555"/>
          <p:cNvSpPr/>
          <p:nvPr>
            <p:ph type="title"/>
          </p:nvPr>
        </p:nvSpPr>
        <p:spPr>
          <a:xfrm>
            <a:off x="1097280" y="286603"/>
            <a:ext cx="10058401" cy="1450757"/>
          </a:xfrm>
          <a:prstGeom prst="rect">
            <a:avLst/>
          </a:prstGeom>
        </p:spPr>
        <p:txBody>
          <a:bodyPr/>
          <a:lstStyle>
            <a:lvl1pPr algn="ctr">
              <a:defRPr spc="-100">
                <a:solidFill>
                  <a:srgbClr val="000000"/>
                </a:solidFill>
              </a:defRPr>
            </a:lvl1pPr>
          </a:lstStyle>
          <a:p>
            <a:pPr lvl="0">
              <a:defRPr spc="0" sz="1800"/>
            </a:pPr>
            <a:r>
              <a:rPr spc="-100" sz="4800"/>
              <a:t>How Should We View the Book?</a:t>
            </a:r>
          </a:p>
        </p:txBody>
      </p:sp>
      <p:sp>
        <p:nvSpPr>
          <p:cNvPr id="556" name="Shape 556"/>
          <p:cNvSpPr/>
          <p:nvPr>
            <p:ph type="body" idx="1"/>
          </p:nvPr>
        </p:nvSpPr>
        <p:spPr>
          <a:xfrm>
            <a:off x="1097280" y="1845734"/>
            <a:ext cx="10058401" cy="4023360"/>
          </a:xfrm>
          <a:prstGeom prst="rect">
            <a:avLst/>
          </a:prstGeom>
        </p:spPr>
        <p:txBody>
          <a:bodyPr/>
          <a:lstStyle/>
          <a:p>
            <a:pPr lvl="0" marL="462389" indent="-462389">
              <a:defRPr sz="1800">
                <a:solidFill>
                  <a:srgbClr val="000000"/>
                </a:solidFill>
              </a:defRPr>
            </a:pPr>
            <a:r>
              <a:rPr sz="3200"/>
              <a:t>The pessimism should not be downplayed</a:t>
            </a:r>
            <a:endParaRPr sz="3200"/>
          </a:p>
          <a:p>
            <a:pPr lvl="0">
              <a:defRPr sz="1800">
                <a:solidFill>
                  <a:srgbClr val="000000"/>
                </a:solidFill>
              </a:defRPr>
            </a:pPr>
            <a:endParaRPr sz="3200"/>
          </a:p>
          <a:p>
            <a:pPr lvl="0" marL="462389" indent="-462389">
              <a:defRPr sz="1800">
                <a:solidFill>
                  <a:srgbClr val="000000"/>
                </a:solidFill>
              </a:defRPr>
            </a:pPr>
            <a:r>
              <a:rPr sz="3200"/>
              <a:t>It represents an intellectual and theological struggle</a:t>
            </a:r>
            <a:endParaRPr sz="3200"/>
          </a:p>
          <a:p>
            <a:pPr lvl="0">
              <a:defRPr sz="1800">
                <a:solidFill>
                  <a:srgbClr val="000000"/>
                </a:solidFill>
              </a:defRPr>
            </a:pPr>
            <a:endParaRPr sz="3200"/>
          </a:p>
          <a:p>
            <a:pPr lvl="0" marL="462389" indent="-462389">
              <a:defRPr sz="1800">
                <a:solidFill>
                  <a:srgbClr val="000000"/>
                </a:solidFill>
              </a:defRPr>
            </a:pPr>
            <a:r>
              <a:rPr sz="3200"/>
              <a:t>It is okay to struggle with such issues</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8" name="Shape 558"/>
          <p:cNvSpPr/>
          <p:nvPr>
            <p:ph type="title"/>
          </p:nvPr>
        </p:nvSpPr>
        <p:spPr>
          <a:xfrm>
            <a:off x="2592925" y="624109"/>
            <a:ext cx="8911688" cy="1280892"/>
          </a:xfrm>
          <a:prstGeom prst="rect">
            <a:avLst/>
          </a:prstGeom>
        </p:spPr>
        <p:txBody>
          <a:bodyPr/>
          <a:lstStyle>
            <a:lvl1pPr algn="ctr">
              <a:defRPr>
                <a:solidFill>
                  <a:srgbClr val="000000"/>
                </a:solidFill>
              </a:defRPr>
            </a:lvl1pPr>
          </a:lstStyle>
          <a:p>
            <a:pPr lvl="0">
              <a:defRPr sz="1800"/>
            </a:pPr>
            <a:r>
              <a:rPr sz="3600"/>
              <a:t>The Frame Narrator’s Introduction</a:t>
            </a:r>
          </a:p>
        </p:txBody>
      </p:sp>
      <p:sp>
        <p:nvSpPr>
          <p:cNvPr id="559" name="Shape 559"/>
          <p:cNvSpPr/>
          <p:nvPr>
            <p:ph type="body" idx="1"/>
          </p:nvPr>
        </p:nvSpPr>
        <p:spPr>
          <a:xfrm>
            <a:off x="2589211" y="2133599"/>
            <a:ext cx="8915401" cy="4228011"/>
          </a:xfrm>
          <a:prstGeom prst="rect">
            <a:avLst/>
          </a:prstGeom>
        </p:spPr>
        <p:txBody>
          <a:bodyPr/>
          <a:lstStyle/>
          <a:p>
            <a:pPr lvl="0" marL="310896" indent="-310896" defTabSz="438911">
              <a:spcBef>
                <a:spcPts val="900"/>
              </a:spcBef>
              <a:defRPr>
                <a:solidFill>
                  <a:srgbClr val="000000"/>
                </a:solidFill>
              </a:defRPr>
            </a:pPr>
            <a:r>
              <a:rPr b="1" sz="1700"/>
              <a:t>Ecclesiastes 1:1</a:t>
            </a:r>
            <a:r>
              <a:rPr sz="1700"/>
              <a:t> The words of the Preacher, the son of David, king in Jerusalem.</a:t>
            </a:r>
            <a:r>
              <a:rPr baseline="29916" sz="1700"/>
              <a:t>2</a:t>
            </a:r>
            <a:r>
              <a:rPr sz="1700"/>
              <a:t> Completely meaningless, says the Preacher, completely meaningless! All is meaningless.</a:t>
            </a:r>
            <a:r>
              <a:rPr baseline="29916" sz="1700"/>
              <a:t>3</a:t>
            </a:r>
            <a:r>
              <a:rPr sz="1700"/>
              <a:t> What does man gain by all the toil at which he toils under the sun?</a:t>
            </a:r>
            <a:r>
              <a:rPr baseline="29916" sz="1700"/>
              <a:t>4</a:t>
            </a:r>
            <a:r>
              <a:rPr sz="1700"/>
              <a:t> A generation goes, and a generation comes, but the earth remains forever.</a:t>
            </a:r>
            <a:r>
              <a:rPr baseline="29916" sz="1700"/>
              <a:t>5</a:t>
            </a:r>
            <a:r>
              <a:rPr sz="1700"/>
              <a:t> The sun rises, and the sun goes down, and hastens to the place where it rises.</a:t>
            </a:r>
            <a:r>
              <a:rPr baseline="29916" sz="1700"/>
              <a:t>6</a:t>
            </a:r>
            <a:r>
              <a:rPr sz="1700"/>
              <a:t> The wind blows to the south and goes around to the north; around and around goes the wind, and on its circuits the wind returns.</a:t>
            </a:r>
            <a:r>
              <a:rPr baseline="29916" sz="1700"/>
              <a:t>7</a:t>
            </a:r>
            <a:r>
              <a:rPr sz="1700"/>
              <a:t> All streams run to the sea, but the sea is not full; to the place where the streams flow, there they flow again.</a:t>
            </a:r>
            <a:r>
              <a:rPr baseline="29916" sz="1700"/>
              <a:t>8</a:t>
            </a:r>
            <a:r>
              <a:rPr sz="1700"/>
              <a:t> All things are full of weariness; a man cannot utter it; the eye is not satisfied with seeing, nor the ear filled with hearing.</a:t>
            </a:r>
            <a:r>
              <a:rPr baseline="29916" sz="1700"/>
              <a:t>9</a:t>
            </a:r>
            <a:r>
              <a:rPr sz="1700"/>
              <a:t> What has been is what will be, and what has been done is what will be done, and there is nothing new under the sun.</a:t>
            </a:r>
            <a:r>
              <a:rPr baseline="29916" sz="1700"/>
              <a:t>10</a:t>
            </a:r>
            <a:r>
              <a:rPr sz="1700"/>
              <a:t> Is there a thing of which it is said, "See, this is new"? It has been already in the ages before us.</a:t>
            </a:r>
            <a:r>
              <a:rPr baseline="29916" sz="1700"/>
              <a:t>11</a:t>
            </a:r>
            <a:r>
              <a:rPr sz="1700"/>
              <a:t> There is no remembrance of former things, nor will there be any remembrance of later things yet to be among those who come after. </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A53010"/>
      </a:accent1>
      <a:accent2>
        <a:srgbClr val="DE7E18"/>
      </a:accent2>
      <a:accent3>
        <a:srgbClr val="9F8351"/>
      </a:accent3>
      <a:accent4>
        <a:srgbClr val="728653"/>
      </a:accent4>
      <a:accent5>
        <a:srgbClr val="92AA4C"/>
      </a:accent5>
      <a:accent6>
        <a:srgbClr val="6AAC91"/>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
          <a:effectLst>
            <a:outerShdw sx="100000" sy="100000" kx="0" ky="0" algn="b" rotWithShape="0" blurRad="38100" dist="25400" dir="540000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45718" tIns="45718" rIns="45718" bIns="45718" numCol="1" spcCol="38100" rtlCol="0" anchor="ctr"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A53010"/>
          </a:solidFill>
          <a:prstDash val="solid"/>
          <a:bevel/>
        </a:ln>
        <a:effectLst>
          <a:outerShdw sx="100000" sy="100000" kx="0" ky="0" algn="b" rotWithShape="0" blurRad="38100" dist="25400" dir="5400000">
            <a:srgbClr val="000000">
              <a:alpha val="25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