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12192000" cy="6858000"/>
  <p:notesSz cx="6858000" cy="9144000"/>
  <p:defaultTextStyle>
    <a:lvl1pPr defTabSz="457200">
      <a:defRPr>
        <a:latin typeface="+mn-lt"/>
        <a:ea typeface="+mn-ea"/>
        <a:cs typeface="+mn-cs"/>
        <a:sym typeface="Helvetica Neue"/>
      </a:defRPr>
    </a:lvl1pPr>
    <a:lvl2pPr defTabSz="457200">
      <a:defRPr>
        <a:latin typeface="+mn-lt"/>
        <a:ea typeface="+mn-ea"/>
        <a:cs typeface="+mn-cs"/>
        <a:sym typeface="Helvetica Neue"/>
      </a:defRPr>
    </a:lvl2pPr>
    <a:lvl3pPr defTabSz="457200">
      <a:defRPr>
        <a:latin typeface="+mn-lt"/>
        <a:ea typeface="+mn-ea"/>
        <a:cs typeface="+mn-cs"/>
        <a:sym typeface="Helvetica Neue"/>
      </a:defRPr>
    </a:lvl3pPr>
    <a:lvl4pPr defTabSz="457200">
      <a:defRPr>
        <a:latin typeface="+mn-lt"/>
        <a:ea typeface="+mn-ea"/>
        <a:cs typeface="+mn-cs"/>
        <a:sym typeface="Helvetica Neue"/>
      </a:defRPr>
    </a:lvl4pPr>
    <a:lvl5pPr defTabSz="457200">
      <a:defRPr>
        <a:latin typeface="+mn-lt"/>
        <a:ea typeface="+mn-ea"/>
        <a:cs typeface="+mn-cs"/>
        <a:sym typeface="Helvetica Neue"/>
      </a:defRPr>
    </a:lvl5pPr>
    <a:lvl6pPr defTabSz="457200">
      <a:defRPr>
        <a:latin typeface="+mn-lt"/>
        <a:ea typeface="+mn-ea"/>
        <a:cs typeface="+mn-cs"/>
        <a:sym typeface="Helvetica Neue"/>
      </a:defRPr>
    </a:lvl6pPr>
    <a:lvl7pPr defTabSz="457200">
      <a:defRPr>
        <a:latin typeface="+mn-lt"/>
        <a:ea typeface="+mn-ea"/>
        <a:cs typeface="+mn-cs"/>
        <a:sym typeface="Helvetica Neue"/>
      </a:defRPr>
    </a:lvl7pPr>
    <a:lvl8pPr defTabSz="457200">
      <a:defRPr>
        <a:latin typeface="+mn-lt"/>
        <a:ea typeface="+mn-ea"/>
        <a:cs typeface="+mn-cs"/>
        <a:sym typeface="Helvetica Neue"/>
      </a:defRPr>
    </a:lvl8pPr>
    <a:lvl9pPr defTabSz="457200">
      <a:defRPr>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CCCA"/>
          </a:solidFill>
        </a:fill>
      </a:tcStyle>
    </a:wholeTbl>
    <a:band2H>
      <a:tcTxStyle b="def" i="def"/>
      <a:tcStyle>
        <a:tcBdr/>
        <a:fill>
          <a:solidFill>
            <a:srgbClr val="F0E7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FD8CF"/>
          </a:solidFill>
        </a:fill>
      </a:tcStyle>
    </a:wholeTbl>
    <a:band2H>
      <a:tcTxStyle b="def" i="def"/>
      <a:tcStyle>
        <a:tcBdr/>
        <a:fill>
          <a:solidFill>
            <a:srgbClr val="EFECE8"/>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3E2DB"/>
          </a:solidFill>
        </a:fill>
      </a:tcStyle>
    </a:wholeTbl>
    <a:band2H>
      <a:tcTxStyle b="def" i="def"/>
      <a:tcStyle>
        <a:tcBdr/>
        <a:fill>
          <a:solidFill>
            <a:srgbClr val="EAF1EE"/>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53010"/>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A53010"/>
          </a:solidFill>
        </a:fill>
      </a:tcStyle>
    </a:firstRow>
  </a:tblStyle>
  <a:tblStyle styleId="{33BA23B1-9221-436E-865A-0063620EA4FD}"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Shape 322"/>
          <p:cNvSpPr/>
          <p:nvPr>
            <p:ph type="sldImg"/>
          </p:nvPr>
        </p:nvSpPr>
        <p:spPr>
          <a:xfrm>
            <a:off x="1143000" y="685800"/>
            <a:ext cx="4572000" cy="3429000"/>
          </a:xfrm>
          <a:prstGeom prst="rect">
            <a:avLst/>
          </a:prstGeom>
        </p:spPr>
        <p:txBody>
          <a:bodyPr/>
          <a:lstStyle/>
          <a:p>
            <a:pPr lvl="0"/>
          </a:p>
        </p:txBody>
      </p:sp>
      <p:sp>
        <p:nvSpPr>
          <p:cNvPr id="323" name="Shape 323"/>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spTree>
      <p:nvGrpSpPr>
        <p:cNvPr id="1" name=""/>
        <p:cNvGrpSpPr/>
        <p:nvPr/>
      </p:nvGrpSpPr>
      <p:grpSpPr>
        <a:xfrm>
          <a:off x="0" y="0"/>
          <a:ext cx="0" cy="0"/>
          <a:chOff x="0" y="0"/>
          <a:chExt cx="0" cy="0"/>
        </a:xfrm>
      </p:grpSpPr>
      <p:grpSp>
        <p:nvGrpSpPr>
          <p:cNvPr id="46" name="Group 46"/>
          <p:cNvGrpSpPr/>
          <p:nvPr/>
        </p:nvGrpSpPr>
        <p:grpSpPr>
          <a:xfrm>
            <a:off x="-3" y="228598"/>
            <a:ext cx="2851522" cy="6638634"/>
            <a:chOff x="0" y="0"/>
            <a:chExt cx="2851521" cy="6638633"/>
          </a:xfrm>
        </p:grpSpPr>
        <p:sp>
          <p:nvSpPr>
            <p:cNvPr id="34" name="Shape 34"/>
            <p:cNvSpPr/>
            <p:nvPr/>
          </p:nvSpPr>
          <p:spPr>
            <a:xfrm>
              <a:off x="-1" y="2346443"/>
              <a:ext cx="100646" cy="626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5" name="Shape 35"/>
            <p:cNvSpPr/>
            <p:nvPr/>
          </p:nvSpPr>
          <p:spPr>
            <a:xfrm>
              <a:off x="128598" y="2927929"/>
              <a:ext cx="646721" cy="2322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 name="Shape 36"/>
            <p:cNvSpPr/>
            <p:nvPr/>
          </p:nvSpPr>
          <p:spPr>
            <a:xfrm>
              <a:off x="806998" y="5218461"/>
              <a:ext cx="609446" cy="14201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7" name="Shape 37"/>
            <p:cNvSpPr/>
            <p:nvPr/>
          </p:nvSpPr>
          <p:spPr>
            <a:xfrm>
              <a:off x="959824" y="6275199"/>
              <a:ext cx="171468" cy="363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 name="Shape 38"/>
            <p:cNvSpPr/>
            <p:nvPr/>
          </p:nvSpPr>
          <p:spPr>
            <a:xfrm>
              <a:off x="100641" y="2972659"/>
              <a:ext cx="821912" cy="33286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 name="Shape 39"/>
            <p:cNvSpPr/>
            <p:nvPr/>
          </p:nvSpPr>
          <p:spPr>
            <a:xfrm>
              <a:off x="26120" y="-1"/>
              <a:ext cx="102482" cy="2927934"/>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0" name="Shape 40"/>
            <p:cNvSpPr/>
            <p:nvPr/>
          </p:nvSpPr>
          <p:spPr>
            <a:xfrm>
              <a:off x="78276" y="2715463"/>
              <a:ext cx="78281" cy="4938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 name="Shape 41"/>
            <p:cNvSpPr/>
            <p:nvPr/>
          </p:nvSpPr>
          <p:spPr>
            <a:xfrm>
              <a:off x="769723" y="5250145"/>
              <a:ext cx="190105" cy="10250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2" name="Shape 42"/>
            <p:cNvSpPr/>
            <p:nvPr/>
          </p:nvSpPr>
          <p:spPr>
            <a:xfrm>
              <a:off x="775314" y="1170426"/>
              <a:ext cx="2076207" cy="40480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3" name="Shape 43"/>
            <p:cNvSpPr/>
            <p:nvPr/>
          </p:nvSpPr>
          <p:spPr>
            <a:xfrm>
              <a:off x="922549" y="6301292"/>
              <a:ext cx="162150" cy="3373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 name="Shape 44"/>
            <p:cNvSpPr/>
            <p:nvPr/>
          </p:nvSpPr>
          <p:spPr>
            <a:xfrm>
              <a:off x="769723" y="5130866"/>
              <a:ext cx="37279" cy="2217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5" name="Shape 45"/>
            <p:cNvSpPr/>
            <p:nvPr/>
          </p:nvSpPr>
          <p:spPr>
            <a:xfrm>
              <a:off x="849863" y="6016140"/>
              <a:ext cx="238562" cy="6224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59" name="Group 59"/>
          <p:cNvGrpSpPr/>
          <p:nvPr/>
        </p:nvGrpSpPr>
        <p:grpSpPr>
          <a:xfrm>
            <a:off x="27219" y="-790"/>
            <a:ext cx="2356680" cy="6854048"/>
            <a:chOff x="0" y="0"/>
            <a:chExt cx="2356679" cy="6854046"/>
          </a:xfrm>
        </p:grpSpPr>
        <p:sp>
          <p:nvSpPr>
            <p:cNvPr id="47" name="Shape 47"/>
            <p:cNvSpPr/>
            <p:nvPr/>
          </p:nvSpPr>
          <p:spPr>
            <a:xfrm>
              <a:off x="-1" y="-1"/>
              <a:ext cx="494331" cy="44010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8" name="Shape 48"/>
            <p:cNvSpPr/>
            <p:nvPr/>
          </p:nvSpPr>
          <p:spPr>
            <a:xfrm>
              <a:off x="523067" y="4317260"/>
              <a:ext cx="423439" cy="15807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 name="Shape 49"/>
            <p:cNvSpPr/>
            <p:nvPr/>
          </p:nvSpPr>
          <p:spPr>
            <a:xfrm>
              <a:off x="979074" y="5863471"/>
              <a:ext cx="431104" cy="990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0" name="Shape 50"/>
            <p:cNvSpPr/>
            <p:nvPr/>
          </p:nvSpPr>
          <p:spPr>
            <a:xfrm>
              <a:off x="494326" y="4365160"/>
              <a:ext cx="551811" cy="22359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 name="Shape 51"/>
            <p:cNvSpPr/>
            <p:nvPr/>
          </p:nvSpPr>
          <p:spPr>
            <a:xfrm>
              <a:off x="444311" y="1289984"/>
              <a:ext cx="170728" cy="3027280"/>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2" name="Shape 52"/>
            <p:cNvSpPr/>
            <p:nvPr/>
          </p:nvSpPr>
          <p:spPr>
            <a:xfrm>
              <a:off x="1084453" y="6572390"/>
              <a:ext cx="134124" cy="2816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3" name="Shape 53"/>
            <p:cNvSpPr/>
            <p:nvPr/>
          </p:nvSpPr>
          <p:spPr>
            <a:xfrm>
              <a:off x="475166" y="4108417"/>
              <a:ext cx="82393" cy="511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4" name="Shape 54"/>
            <p:cNvSpPr/>
            <p:nvPr/>
          </p:nvSpPr>
          <p:spPr>
            <a:xfrm>
              <a:off x="946501" y="3146586"/>
              <a:ext cx="1410178" cy="27168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5" name="Shape 55"/>
            <p:cNvSpPr/>
            <p:nvPr/>
          </p:nvSpPr>
          <p:spPr>
            <a:xfrm>
              <a:off x="1046133" y="6601130"/>
              <a:ext cx="120713" cy="2529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6" name="Shape 56"/>
            <p:cNvSpPr/>
            <p:nvPr/>
          </p:nvSpPr>
          <p:spPr>
            <a:xfrm>
              <a:off x="946501" y="5897959"/>
              <a:ext cx="137956" cy="6744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7" name="Shape 57"/>
            <p:cNvSpPr/>
            <p:nvPr/>
          </p:nvSpPr>
          <p:spPr>
            <a:xfrm>
              <a:off x="946501" y="5773418"/>
              <a:ext cx="38324" cy="2280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8" name="Shape 58"/>
            <p:cNvSpPr/>
            <p:nvPr/>
          </p:nvSpPr>
          <p:spPr>
            <a:xfrm>
              <a:off x="979074" y="6323310"/>
              <a:ext cx="210764" cy="5307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60" name="Shape 60"/>
          <p:cNvSpPr/>
          <p:nvPr/>
        </p:nvSpPr>
        <p:spPr>
          <a:xfrm>
            <a:off x="-4" y="0"/>
            <a:ext cx="182888"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1" name="Shape 61"/>
          <p:cNvSpPr/>
          <p:nvPr>
            <p:ph type="title"/>
          </p:nvPr>
        </p:nvSpPr>
        <p:spPr>
          <a:xfrm>
            <a:off x="2589213" y="2514600"/>
            <a:ext cx="8915401" cy="2262784"/>
          </a:xfrm>
          <a:prstGeom prst="rect">
            <a:avLst/>
          </a:prstGeom>
        </p:spPr>
        <p:txBody>
          <a:bodyPr anchor="b"/>
          <a:lstStyle>
            <a:lvl1pPr>
              <a:defRPr sz="5400"/>
            </a:lvl1pPr>
          </a:lstStyle>
          <a:p>
            <a:pPr lvl="0">
              <a:defRPr sz="1800">
                <a:solidFill>
                  <a:srgbClr val="000000"/>
                </a:solidFill>
              </a:defRPr>
            </a:pPr>
            <a:r>
              <a:rPr sz="5400">
                <a:solidFill>
                  <a:srgbClr val="262626"/>
                </a:solidFill>
              </a:rPr>
              <a:t>Click to edit Master title style</a:t>
            </a:r>
          </a:p>
        </p:txBody>
      </p:sp>
      <p:sp>
        <p:nvSpPr>
          <p:cNvPr id="62" name="Shape 62"/>
          <p:cNvSpPr/>
          <p:nvPr>
            <p:ph type="body" idx="1"/>
          </p:nvPr>
        </p:nvSpPr>
        <p:spPr>
          <a:xfrm>
            <a:off x="2589213" y="4777378"/>
            <a:ext cx="8915401" cy="1126287"/>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Click to edit Master subtitle style</a:t>
            </a:r>
          </a:p>
        </p:txBody>
      </p:sp>
      <p:sp>
        <p:nvSpPr>
          <p:cNvPr id="63" name="Shape 63"/>
          <p:cNvSpPr/>
          <p:nvPr/>
        </p:nvSpPr>
        <p:spPr>
          <a:xfrm>
            <a:off x="-1" y="4323810"/>
            <a:ext cx="1742310" cy="778593"/>
          </a:xfrm>
          <a:custGeom>
            <a:avLst/>
            <a:gdLst/>
            <a:ahLst/>
            <a:cxnLst>
              <a:cxn ang="0">
                <a:pos x="wd2" y="hd2"/>
              </a:cxn>
              <a:cxn ang="5400000">
                <a:pos x="wd2" y="hd2"/>
              </a:cxn>
              <a:cxn ang="10800000">
                <a:pos x="wd2" y="hd2"/>
              </a:cxn>
              <a:cxn ang="16200000">
                <a:pos x="wd2" y="hd2"/>
              </a:cxn>
            </a:cxnLst>
            <a:rect l="0" t="0" r="r" b="b"/>
            <a:pathLst>
              <a:path w="21571" h="21600" fill="norm" stroke="1" extrusionOk="0">
                <a:moveTo>
                  <a:pt x="16665" y="21600"/>
                </a:moveTo>
                <a:cubicBezTo>
                  <a:pt x="16839" y="21600"/>
                  <a:pt x="16955" y="21470"/>
                  <a:pt x="17013" y="21340"/>
                </a:cubicBezTo>
                <a:cubicBezTo>
                  <a:pt x="17013" y="21210"/>
                  <a:pt x="17071" y="21210"/>
                  <a:pt x="17071" y="21210"/>
                </a:cubicBezTo>
                <a:cubicBezTo>
                  <a:pt x="21484" y="11320"/>
                  <a:pt x="21484" y="11320"/>
                  <a:pt x="21484" y="11320"/>
                </a:cubicBezTo>
                <a:cubicBezTo>
                  <a:pt x="21600" y="11060"/>
                  <a:pt x="21600" y="10540"/>
                  <a:pt x="21484" y="10149"/>
                </a:cubicBezTo>
                <a:cubicBezTo>
                  <a:pt x="17071" y="390"/>
                  <a:pt x="17071" y="390"/>
                  <a:pt x="17071" y="390"/>
                </a:cubicBezTo>
                <a:cubicBezTo>
                  <a:pt x="17071" y="260"/>
                  <a:pt x="17013" y="260"/>
                  <a:pt x="17013" y="260"/>
                </a:cubicBezTo>
                <a:cubicBezTo>
                  <a:pt x="16955" y="130"/>
                  <a:pt x="16839" y="0"/>
                  <a:pt x="16665" y="0"/>
                </a:cubicBezTo>
                <a:cubicBezTo>
                  <a:pt x="0" y="0"/>
                  <a:pt x="0" y="0"/>
                  <a:pt x="0" y="0"/>
                </a:cubicBezTo>
                <a:cubicBezTo>
                  <a:pt x="0" y="21600"/>
                  <a:pt x="0" y="21600"/>
                  <a:pt x="0" y="21600"/>
                </a:cubicBezTo>
                <a:lnTo>
                  <a:pt x="16665" y="21600"/>
                </a:ln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4" name="Shape 64"/>
          <p:cNvSpPr/>
          <p:nvPr>
            <p:ph type="sldNum" sz="quarter" idx="2"/>
          </p:nvPr>
        </p:nvSpPr>
        <p:spPr>
          <a:xfrm>
            <a:off x="531812" y="4513981"/>
            <a:ext cx="779771" cy="396237"/>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itle and Caption">
    <p:spTree>
      <p:nvGrpSpPr>
        <p:cNvPr id="1" name=""/>
        <p:cNvGrpSpPr/>
        <p:nvPr/>
      </p:nvGrpSpPr>
      <p:grpSpPr>
        <a:xfrm>
          <a:off x="0" y="0"/>
          <a:ext cx="0" cy="0"/>
          <a:chOff x="0" y="0"/>
          <a:chExt cx="0" cy="0"/>
        </a:xfrm>
      </p:grpSpPr>
      <p:grpSp>
        <p:nvGrpSpPr>
          <p:cNvPr id="163" name="Group 163"/>
          <p:cNvGrpSpPr/>
          <p:nvPr/>
        </p:nvGrpSpPr>
        <p:grpSpPr>
          <a:xfrm>
            <a:off x="-3" y="228598"/>
            <a:ext cx="2851522" cy="6638634"/>
            <a:chOff x="0" y="0"/>
            <a:chExt cx="2851521" cy="6638633"/>
          </a:xfrm>
        </p:grpSpPr>
        <p:sp>
          <p:nvSpPr>
            <p:cNvPr id="151" name="Shape 151"/>
            <p:cNvSpPr/>
            <p:nvPr/>
          </p:nvSpPr>
          <p:spPr>
            <a:xfrm>
              <a:off x="-1" y="2346443"/>
              <a:ext cx="100646" cy="626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2" name="Shape 152"/>
            <p:cNvSpPr/>
            <p:nvPr/>
          </p:nvSpPr>
          <p:spPr>
            <a:xfrm>
              <a:off x="128598" y="2927929"/>
              <a:ext cx="646721" cy="2322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3" name="Shape 153"/>
            <p:cNvSpPr/>
            <p:nvPr/>
          </p:nvSpPr>
          <p:spPr>
            <a:xfrm>
              <a:off x="806998" y="5218461"/>
              <a:ext cx="609446" cy="14201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4" name="Shape 154"/>
            <p:cNvSpPr/>
            <p:nvPr/>
          </p:nvSpPr>
          <p:spPr>
            <a:xfrm>
              <a:off x="959824" y="6275199"/>
              <a:ext cx="171468" cy="363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5" name="Shape 155"/>
            <p:cNvSpPr/>
            <p:nvPr/>
          </p:nvSpPr>
          <p:spPr>
            <a:xfrm>
              <a:off x="100641" y="2972659"/>
              <a:ext cx="821912" cy="33286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6" name="Shape 156"/>
            <p:cNvSpPr/>
            <p:nvPr/>
          </p:nvSpPr>
          <p:spPr>
            <a:xfrm>
              <a:off x="26120" y="-1"/>
              <a:ext cx="102482" cy="2927934"/>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7" name="Shape 157"/>
            <p:cNvSpPr/>
            <p:nvPr/>
          </p:nvSpPr>
          <p:spPr>
            <a:xfrm>
              <a:off x="78276" y="2715463"/>
              <a:ext cx="78281" cy="4938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8" name="Shape 158"/>
            <p:cNvSpPr/>
            <p:nvPr/>
          </p:nvSpPr>
          <p:spPr>
            <a:xfrm>
              <a:off x="769723" y="5250145"/>
              <a:ext cx="190105" cy="10250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9" name="Shape 159"/>
            <p:cNvSpPr/>
            <p:nvPr/>
          </p:nvSpPr>
          <p:spPr>
            <a:xfrm>
              <a:off x="775314" y="1170426"/>
              <a:ext cx="2076207" cy="40480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0" name="Shape 160"/>
            <p:cNvSpPr/>
            <p:nvPr/>
          </p:nvSpPr>
          <p:spPr>
            <a:xfrm>
              <a:off x="922549" y="6301292"/>
              <a:ext cx="162150" cy="3373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1" name="Shape 161"/>
            <p:cNvSpPr/>
            <p:nvPr/>
          </p:nvSpPr>
          <p:spPr>
            <a:xfrm>
              <a:off x="769723" y="5130866"/>
              <a:ext cx="37279" cy="2217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2" name="Shape 162"/>
            <p:cNvSpPr/>
            <p:nvPr/>
          </p:nvSpPr>
          <p:spPr>
            <a:xfrm>
              <a:off x="849863" y="6016140"/>
              <a:ext cx="238562" cy="6224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176" name="Group 176"/>
          <p:cNvGrpSpPr/>
          <p:nvPr/>
        </p:nvGrpSpPr>
        <p:grpSpPr>
          <a:xfrm>
            <a:off x="27219" y="-790"/>
            <a:ext cx="2356680" cy="6854048"/>
            <a:chOff x="0" y="0"/>
            <a:chExt cx="2356679" cy="6854046"/>
          </a:xfrm>
        </p:grpSpPr>
        <p:sp>
          <p:nvSpPr>
            <p:cNvPr id="164" name="Shape 164"/>
            <p:cNvSpPr/>
            <p:nvPr/>
          </p:nvSpPr>
          <p:spPr>
            <a:xfrm>
              <a:off x="-1" y="-1"/>
              <a:ext cx="494331" cy="44010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5" name="Shape 165"/>
            <p:cNvSpPr/>
            <p:nvPr/>
          </p:nvSpPr>
          <p:spPr>
            <a:xfrm>
              <a:off x="523067" y="4317260"/>
              <a:ext cx="423439" cy="15807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6" name="Shape 166"/>
            <p:cNvSpPr/>
            <p:nvPr/>
          </p:nvSpPr>
          <p:spPr>
            <a:xfrm>
              <a:off x="979074" y="5863471"/>
              <a:ext cx="431104" cy="990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7" name="Shape 167"/>
            <p:cNvSpPr/>
            <p:nvPr/>
          </p:nvSpPr>
          <p:spPr>
            <a:xfrm>
              <a:off x="494326" y="4365160"/>
              <a:ext cx="551811" cy="22359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8" name="Shape 168"/>
            <p:cNvSpPr/>
            <p:nvPr/>
          </p:nvSpPr>
          <p:spPr>
            <a:xfrm>
              <a:off x="444311" y="1289984"/>
              <a:ext cx="170728" cy="3027280"/>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9" name="Shape 169"/>
            <p:cNvSpPr/>
            <p:nvPr/>
          </p:nvSpPr>
          <p:spPr>
            <a:xfrm>
              <a:off x="1084453" y="6572390"/>
              <a:ext cx="134124" cy="2816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0" name="Shape 170"/>
            <p:cNvSpPr/>
            <p:nvPr/>
          </p:nvSpPr>
          <p:spPr>
            <a:xfrm>
              <a:off x="475166" y="4108417"/>
              <a:ext cx="82393" cy="511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1" name="Shape 171"/>
            <p:cNvSpPr/>
            <p:nvPr/>
          </p:nvSpPr>
          <p:spPr>
            <a:xfrm>
              <a:off x="946501" y="3146586"/>
              <a:ext cx="1410178" cy="27168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2" name="Shape 172"/>
            <p:cNvSpPr/>
            <p:nvPr/>
          </p:nvSpPr>
          <p:spPr>
            <a:xfrm>
              <a:off x="1046133" y="6601130"/>
              <a:ext cx="120713" cy="2529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3" name="Shape 173"/>
            <p:cNvSpPr/>
            <p:nvPr/>
          </p:nvSpPr>
          <p:spPr>
            <a:xfrm>
              <a:off x="946501" y="5897959"/>
              <a:ext cx="137956" cy="6744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4" name="Shape 174"/>
            <p:cNvSpPr/>
            <p:nvPr/>
          </p:nvSpPr>
          <p:spPr>
            <a:xfrm>
              <a:off x="946501" y="5773418"/>
              <a:ext cx="38324" cy="2280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5" name="Shape 175"/>
            <p:cNvSpPr/>
            <p:nvPr/>
          </p:nvSpPr>
          <p:spPr>
            <a:xfrm>
              <a:off x="979074" y="6323310"/>
              <a:ext cx="210764" cy="5307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177" name="Shape 177"/>
          <p:cNvSpPr/>
          <p:nvPr/>
        </p:nvSpPr>
        <p:spPr>
          <a:xfrm>
            <a:off x="-4" y="0"/>
            <a:ext cx="182888"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78" name="Shape 178"/>
          <p:cNvSpPr/>
          <p:nvPr>
            <p:ph type="title"/>
          </p:nvPr>
        </p:nvSpPr>
        <p:spPr>
          <a:xfrm>
            <a:off x="2589209" y="348859"/>
            <a:ext cx="8915404" cy="3638523"/>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179" name="Shape 179"/>
          <p:cNvSpPr/>
          <p:nvPr>
            <p:ph type="body" idx="1"/>
          </p:nvPr>
        </p:nvSpPr>
        <p:spPr>
          <a:xfrm>
            <a:off x="2589209" y="3987379"/>
            <a:ext cx="8915404" cy="2289199"/>
          </a:xfrm>
          <a:prstGeom prst="rect">
            <a:avLst/>
          </a:prstGeom>
        </p:spPr>
        <p:txBody>
          <a:bodyPr anchor="ct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180" name="Shape 180"/>
          <p:cNvSpPr/>
          <p:nvPr/>
        </p:nvSpPr>
        <p:spPr>
          <a:xfrm flipV="1">
            <a:off x="-4190" y="3178175"/>
            <a:ext cx="1595617"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81" name="Shape 181"/>
          <p:cNvSpPr/>
          <p:nvPr>
            <p:ph type="sldNum" sz="quarter" idx="2"/>
          </p:nvPr>
        </p:nvSpPr>
        <p:spPr>
          <a:xfrm>
            <a:off x="531812" y="3228581"/>
            <a:ext cx="779771" cy="396237"/>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Quote with Caption">
    <p:spTree>
      <p:nvGrpSpPr>
        <p:cNvPr id="1" name=""/>
        <p:cNvGrpSpPr/>
        <p:nvPr/>
      </p:nvGrpSpPr>
      <p:grpSpPr>
        <a:xfrm>
          <a:off x="0" y="0"/>
          <a:ext cx="0" cy="0"/>
          <a:chOff x="0" y="0"/>
          <a:chExt cx="0" cy="0"/>
        </a:xfrm>
      </p:grpSpPr>
      <p:grpSp>
        <p:nvGrpSpPr>
          <p:cNvPr id="195" name="Group 195"/>
          <p:cNvGrpSpPr/>
          <p:nvPr/>
        </p:nvGrpSpPr>
        <p:grpSpPr>
          <a:xfrm>
            <a:off x="-3" y="228598"/>
            <a:ext cx="2851522" cy="6638634"/>
            <a:chOff x="0" y="0"/>
            <a:chExt cx="2851521" cy="6638633"/>
          </a:xfrm>
        </p:grpSpPr>
        <p:sp>
          <p:nvSpPr>
            <p:cNvPr id="183" name="Shape 183"/>
            <p:cNvSpPr/>
            <p:nvPr/>
          </p:nvSpPr>
          <p:spPr>
            <a:xfrm>
              <a:off x="-1" y="2346443"/>
              <a:ext cx="100646" cy="626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4" name="Shape 184"/>
            <p:cNvSpPr/>
            <p:nvPr/>
          </p:nvSpPr>
          <p:spPr>
            <a:xfrm>
              <a:off x="128598" y="2927929"/>
              <a:ext cx="646721" cy="2322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5" name="Shape 185"/>
            <p:cNvSpPr/>
            <p:nvPr/>
          </p:nvSpPr>
          <p:spPr>
            <a:xfrm>
              <a:off x="806998" y="5218461"/>
              <a:ext cx="609446" cy="14201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6" name="Shape 186"/>
            <p:cNvSpPr/>
            <p:nvPr/>
          </p:nvSpPr>
          <p:spPr>
            <a:xfrm>
              <a:off x="959824" y="6275199"/>
              <a:ext cx="171468" cy="363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7" name="Shape 187"/>
            <p:cNvSpPr/>
            <p:nvPr/>
          </p:nvSpPr>
          <p:spPr>
            <a:xfrm>
              <a:off x="100641" y="2972659"/>
              <a:ext cx="821912" cy="33286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8" name="Shape 188"/>
            <p:cNvSpPr/>
            <p:nvPr/>
          </p:nvSpPr>
          <p:spPr>
            <a:xfrm>
              <a:off x="26120" y="-1"/>
              <a:ext cx="102482" cy="2927934"/>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9" name="Shape 189"/>
            <p:cNvSpPr/>
            <p:nvPr/>
          </p:nvSpPr>
          <p:spPr>
            <a:xfrm>
              <a:off x="78276" y="2715463"/>
              <a:ext cx="78281" cy="4938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0" name="Shape 190"/>
            <p:cNvSpPr/>
            <p:nvPr/>
          </p:nvSpPr>
          <p:spPr>
            <a:xfrm>
              <a:off x="769723" y="5250145"/>
              <a:ext cx="190105" cy="10250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1" name="Shape 191"/>
            <p:cNvSpPr/>
            <p:nvPr/>
          </p:nvSpPr>
          <p:spPr>
            <a:xfrm>
              <a:off x="775314" y="1170426"/>
              <a:ext cx="2076207" cy="40480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2" name="Shape 192"/>
            <p:cNvSpPr/>
            <p:nvPr/>
          </p:nvSpPr>
          <p:spPr>
            <a:xfrm>
              <a:off x="922549" y="6301292"/>
              <a:ext cx="162150" cy="3373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3" name="Shape 193"/>
            <p:cNvSpPr/>
            <p:nvPr/>
          </p:nvSpPr>
          <p:spPr>
            <a:xfrm>
              <a:off x="769723" y="5130866"/>
              <a:ext cx="37279" cy="2217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4" name="Shape 194"/>
            <p:cNvSpPr/>
            <p:nvPr/>
          </p:nvSpPr>
          <p:spPr>
            <a:xfrm>
              <a:off x="849863" y="6016140"/>
              <a:ext cx="238562" cy="6224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08" name="Group 208"/>
          <p:cNvGrpSpPr/>
          <p:nvPr/>
        </p:nvGrpSpPr>
        <p:grpSpPr>
          <a:xfrm>
            <a:off x="27219" y="-790"/>
            <a:ext cx="2356680" cy="6854048"/>
            <a:chOff x="0" y="0"/>
            <a:chExt cx="2356679" cy="6854046"/>
          </a:xfrm>
        </p:grpSpPr>
        <p:sp>
          <p:nvSpPr>
            <p:cNvPr id="196" name="Shape 196"/>
            <p:cNvSpPr/>
            <p:nvPr/>
          </p:nvSpPr>
          <p:spPr>
            <a:xfrm>
              <a:off x="-1" y="-1"/>
              <a:ext cx="494331" cy="44010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7" name="Shape 197"/>
            <p:cNvSpPr/>
            <p:nvPr/>
          </p:nvSpPr>
          <p:spPr>
            <a:xfrm>
              <a:off x="523067" y="4317260"/>
              <a:ext cx="423439" cy="15807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8" name="Shape 198"/>
            <p:cNvSpPr/>
            <p:nvPr/>
          </p:nvSpPr>
          <p:spPr>
            <a:xfrm>
              <a:off x="979074" y="5863471"/>
              <a:ext cx="431104" cy="990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9" name="Shape 199"/>
            <p:cNvSpPr/>
            <p:nvPr/>
          </p:nvSpPr>
          <p:spPr>
            <a:xfrm>
              <a:off x="494326" y="4365160"/>
              <a:ext cx="551811" cy="22359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0" name="Shape 200"/>
            <p:cNvSpPr/>
            <p:nvPr/>
          </p:nvSpPr>
          <p:spPr>
            <a:xfrm>
              <a:off x="444311" y="1289984"/>
              <a:ext cx="170728" cy="3027280"/>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1" name="Shape 201"/>
            <p:cNvSpPr/>
            <p:nvPr/>
          </p:nvSpPr>
          <p:spPr>
            <a:xfrm>
              <a:off x="1084453" y="6572390"/>
              <a:ext cx="134124" cy="2816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2" name="Shape 202"/>
            <p:cNvSpPr/>
            <p:nvPr/>
          </p:nvSpPr>
          <p:spPr>
            <a:xfrm>
              <a:off x="475166" y="4108417"/>
              <a:ext cx="82393" cy="511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3" name="Shape 203"/>
            <p:cNvSpPr/>
            <p:nvPr/>
          </p:nvSpPr>
          <p:spPr>
            <a:xfrm>
              <a:off x="946501" y="3146586"/>
              <a:ext cx="1410178" cy="27168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4" name="Shape 204"/>
            <p:cNvSpPr/>
            <p:nvPr/>
          </p:nvSpPr>
          <p:spPr>
            <a:xfrm>
              <a:off x="1046133" y="6601130"/>
              <a:ext cx="120713" cy="2529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5" name="Shape 205"/>
            <p:cNvSpPr/>
            <p:nvPr/>
          </p:nvSpPr>
          <p:spPr>
            <a:xfrm>
              <a:off x="946501" y="5897959"/>
              <a:ext cx="137956" cy="6744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6" name="Shape 206"/>
            <p:cNvSpPr/>
            <p:nvPr/>
          </p:nvSpPr>
          <p:spPr>
            <a:xfrm>
              <a:off x="946501" y="5773418"/>
              <a:ext cx="38324" cy="2280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7" name="Shape 207"/>
            <p:cNvSpPr/>
            <p:nvPr/>
          </p:nvSpPr>
          <p:spPr>
            <a:xfrm>
              <a:off x="979074" y="6323310"/>
              <a:ext cx="210764" cy="5307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09" name="Shape 209"/>
          <p:cNvSpPr/>
          <p:nvPr/>
        </p:nvSpPr>
        <p:spPr>
          <a:xfrm>
            <a:off x="-4" y="0"/>
            <a:ext cx="182888"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10" name="Shape 210"/>
          <p:cNvSpPr/>
          <p:nvPr>
            <p:ph type="title"/>
          </p:nvPr>
        </p:nvSpPr>
        <p:spPr>
          <a:xfrm>
            <a:off x="2849946" y="609600"/>
            <a:ext cx="8393931" cy="2895600"/>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11" name="Shape 211"/>
          <p:cNvSpPr/>
          <p:nvPr>
            <p:ph type="body" idx="1"/>
          </p:nvPr>
        </p:nvSpPr>
        <p:spPr>
          <a:xfrm>
            <a:off x="3275012" y="3505200"/>
            <a:ext cx="7536555" cy="381000"/>
          </a:xfrm>
          <a:prstGeom prst="rect">
            <a:avLst/>
          </a:prstGeom>
        </p:spPr>
        <p:txBody>
          <a:bodyPr anchor="ctr">
            <a:noAutofit/>
          </a:bodyPr>
          <a:lstStyle>
            <a:lvl1pPr marL="0" indent="0">
              <a:buClrTx/>
              <a:buSzTx/>
              <a:buFontTx/>
              <a:buNone/>
              <a:defRPr sz="1600">
                <a:solidFill>
                  <a:srgbClr val="808080"/>
                </a:solidFill>
              </a:defRPr>
            </a:lvl1pPr>
          </a:lstStyle>
          <a:p>
            <a:pPr lvl="0">
              <a:defRPr sz="1800">
                <a:solidFill>
                  <a:srgbClr val="000000"/>
                </a:solidFill>
              </a:defRPr>
            </a:pPr>
            <a:r>
              <a:rPr sz="1600">
                <a:solidFill>
                  <a:srgbClr val="808080"/>
                </a:solidFill>
              </a:rPr>
              <a:t>Edit Master text styles</a:t>
            </a:r>
          </a:p>
        </p:txBody>
      </p:sp>
      <p:sp>
        <p:nvSpPr>
          <p:cNvPr id="212" name="Shape 212"/>
          <p:cNvSpPr/>
          <p:nvPr/>
        </p:nvSpPr>
        <p:spPr>
          <a:xfrm flipV="1">
            <a:off x="-4190" y="3178175"/>
            <a:ext cx="1595617"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13" name="Shape 213"/>
          <p:cNvSpPr/>
          <p:nvPr>
            <p:ph type="sldNum" sz="quarter" idx="2"/>
          </p:nvPr>
        </p:nvSpPr>
        <p:spPr>
          <a:xfrm>
            <a:off x="531812" y="3228581"/>
            <a:ext cx="779771" cy="396237"/>
          </a:xfrm>
          <a:prstGeom prst="rect">
            <a:avLst/>
          </a:prstGeom>
        </p:spPr>
        <p:txBody>
          <a:bodyPr/>
          <a:lstStyle/>
          <a:p>
            <a:pPr lvl="0"/>
            <a:fld id="{86CB4B4D-7CA3-9044-876B-883B54F8677D}" type="slidenum"/>
          </a:p>
        </p:txBody>
      </p:sp>
      <p:sp>
        <p:nvSpPr>
          <p:cNvPr id="214" name="Shape 214"/>
          <p:cNvSpPr/>
          <p:nvPr/>
        </p:nvSpPr>
        <p:spPr>
          <a:xfrm>
            <a:off x="2467652" y="372812"/>
            <a:ext cx="609604"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15" name="Shape 215"/>
          <p:cNvSpPr/>
          <p:nvPr/>
        </p:nvSpPr>
        <p:spPr>
          <a:xfrm>
            <a:off x="11114851" y="2630111"/>
            <a:ext cx="609604" cy="113516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Name Card">
    <p:spTree>
      <p:nvGrpSpPr>
        <p:cNvPr id="1" name=""/>
        <p:cNvGrpSpPr/>
        <p:nvPr/>
      </p:nvGrpSpPr>
      <p:grpSpPr>
        <a:xfrm>
          <a:off x="0" y="0"/>
          <a:ext cx="0" cy="0"/>
          <a:chOff x="0" y="0"/>
          <a:chExt cx="0" cy="0"/>
        </a:xfrm>
      </p:grpSpPr>
      <p:grpSp>
        <p:nvGrpSpPr>
          <p:cNvPr id="229" name="Group 229"/>
          <p:cNvGrpSpPr/>
          <p:nvPr/>
        </p:nvGrpSpPr>
        <p:grpSpPr>
          <a:xfrm>
            <a:off x="-3" y="228598"/>
            <a:ext cx="2851522" cy="6638634"/>
            <a:chOff x="0" y="0"/>
            <a:chExt cx="2851521" cy="6638633"/>
          </a:xfrm>
        </p:grpSpPr>
        <p:sp>
          <p:nvSpPr>
            <p:cNvPr id="217" name="Shape 217"/>
            <p:cNvSpPr/>
            <p:nvPr/>
          </p:nvSpPr>
          <p:spPr>
            <a:xfrm>
              <a:off x="-1" y="2346443"/>
              <a:ext cx="100646" cy="626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8" name="Shape 218"/>
            <p:cNvSpPr/>
            <p:nvPr/>
          </p:nvSpPr>
          <p:spPr>
            <a:xfrm>
              <a:off x="128598" y="2927929"/>
              <a:ext cx="646721" cy="2322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9" name="Shape 219"/>
            <p:cNvSpPr/>
            <p:nvPr/>
          </p:nvSpPr>
          <p:spPr>
            <a:xfrm>
              <a:off x="806998" y="5218461"/>
              <a:ext cx="609446" cy="14201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0" name="Shape 220"/>
            <p:cNvSpPr/>
            <p:nvPr/>
          </p:nvSpPr>
          <p:spPr>
            <a:xfrm>
              <a:off x="959824" y="6275199"/>
              <a:ext cx="171468" cy="363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1" name="Shape 221"/>
            <p:cNvSpPr/>
            <p:nvPr/>
          </p:nvSpPr>
          <p:spPr>
            <a:xfrm>
              <a:off x="100641" y="2972659"/>
              <a:ext cx="821912" cy="33286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2" name="Shape 222"/>
            <p:cNvSpPr/>
            <p:nvPr/>
          </p:nvSpPr>
          <p:spPr>
            <a:xfrm>
              <a:off x="26120" y="-1"/>
              <a:ext cx="102482" cy="2927934"/>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3" name="Shape 223"/>
            <p:cNvSpPr/>
            <p:nvPr/>
          </p:nvSpPr>
          <p:spPr>
            <a:xfrm>
              <a:off x="78276" y="2715463"/>
              <a:ext cx="78281" cy="4938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4" name="Shape 224"/>
            <p:cNvSpPr/>
            <p:nvPr/>
          </p:nvSpPr>
          <p:spPr>
            <a:xfrm>
              <a:off x="769723" y="5250145"/>
              <a:ext cx="190105" cy="10250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5" name="Shape 225"/>
            <p:cNvSpPr/>
            <p:nvPr/>
          </p:nvSpPr>
          <p:spPr>
            <a:xfrm>
              <a:off x="775314" y="1170426"/>
              <a:ext cx="2076207" cy="40480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6" name="Shape 226"/>
            <p:cNvSpPr/>
            <p:nvPr/>
          </p:nvSpPr>
          <p:spPr>
            <a:xfrm>
              <a:off x="922549" y="6301292"/>
              <a:ext cx="162150" cy="3373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7" name="Shape 227"/>
            <p:cNvSpPr/>
            <p:nvPr/>
          </p:nvSpPr>
          <p:spPr>
            <a:xfrm>
              <a:off x="769723" y="5130866"/>
              <a:ext cx="37279" cy="2217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8" name="Shape 228"/>
            <p:cNvSpPr/>
            <p:nvPr/>
          </p:nvSpPr>
          <p:spPr>
            <a:xfrm>
              <a:off x="849863" y="6016140"/>
              <a:ext cx="238562" cy="6224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42" name="Group 242"/>
          <p:cNvGrpSpPr/>
          <p:nvPr/>
        </p:nvGrpSpPr>
        <p:grpSpPr>
          <a:xfrm>
            <a:off x="27219" y="-790"/>
            <a:ext cx="2356680" cy="6854048"/>
            <a:chOff x="0" y="0"/>
            <a:chExt cx="2356679" cy="6854046"/>
          </a:xfrm>
        </p:grpSpPr>
        <p:sp>
          <p:nvSpPr>
            <p:cNvPr id="230" name="Shape 230"/>
            <p:cNvSpPr/>
            <p:nvPr/>
          </p:nvSpPr>
          <p:spPr>
            <a:xfrm>
              <a:off x="-1" y="-1"/>
              <a:ext cx="494331" cy="44010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1" name="Shape 231"/>
            <p:cNvSpPr/>
            <p:nvPr/>
          </p:nvSpPr>
          <p:spPr>
            <a:xfrm>
              <a:off x="523067" y="4317260"/>
              <a:ext cx="423439" cy="15807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2" name="Shape 232"/>
            <p:cNvSpPr/>
            <p:nvPr/>
          </p:nvSpPr>
          <p:spPr>
            <a:xfrm>
              <a:off x="979074" y="5863471"/>
              <a:ext cx="431104" cy="990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3" name="Shape 233"/>
            <p:cNvSpPr/>
            <p:nvPr/>
          </p:nvSpPr>
          <p:spPr>
            <a:xfrm>
              <a:off x="494326" y="4365160"/>
              <a:ext cx="551811" cy="22359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4" name="Shape 234"/>
            <p:cNvSpPr/>
            <p:nvPr/>
          </p:nvSpPr>
          <p:spPr>
            <a:xfrm>
              <a:off x="444311" y="1289984"/>
              <a:ext cx="170728" cy="3027280"/>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5" name="Shape 235"/>
            <p:cNvSpPr/>
            <p:nvPr/>
          </p:nvSpPr>
          <p:spPr>
            <a:xfrm>
              <a:off x="1084453" y="6572390"/>
              <a:ext cx="134124" cy="2816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6" name="Shape 236"/>
            <p:cNvSpPr/>
            <p:nvPr/>
          </p:nvSpPr>
          <p:spPr>
            <a:xfrm>
              <a:off x="475166" y="4108417"/>
              <a:ext cx="82393" cy="511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7" name="Shape 237"/>
            <p:cNvSpPr/>
            <p:nvPr/>
          </p:nvSpPr>
          <p:spPr>
            <a:xfrm>
              <a:off x="946501" y="3146586"/>
              <a:ext cx="1410178" cy="27168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8" name="Shape 238"/>
            <p:cNvSpPr/>
            <p:nvPr/>
          </p:nvSpPr>
          <p:spPr>
            <a:xfrm>
              <a:off x="1046133" y="6601130"/>
              <a:ext cx="120713" cy="2529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9" name="Shape 239"/>
            <p:cNvSpPr/>
            <p:nvPr/>
          </p:nvSpPr>
          <p:spPr>
            <a:xfrm>
              <a:off x="946501" y="5897959"/>
              <a:ext cx="137956" cy="6744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0" name="Shape 240"/>
            <p:cNvSpPr/>
            <p:nvPr/>
          </p:nvSpPr>
          <p:spPr>
            <a:xfrm>
              <a:off x="946501" y="5773418"/>
              <a:ext cx="38324" cy="2280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1" name="Shape 241"/>
            <p:cNvSpPr/>
            <p:nvPr/>
          </p:nvSpPr>
          <p:spPr>
            <a:xfrm>
              <a:off x="979074" y="6323310"/>
              <a:ext cx="210764" cy="5307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43" name="Shape 243"/>
          <p:cNvSpPr/>
          <p:nvPr/>
        </p:nvSpPr>
        <p:spPr>
          <a:xfrm>
            <a:off x="-4" y="0"/>
            <a:ext cx="182888"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44" name="Shape 244"/>
          <p:cNvSpPr/>
          <p:nvPr>
            <p:ph type="title"/>
          </p:nvPr>
        </p:nvSpPr>
        <p:spPr>
          <a:xfrm>
            <a:off x="2589213" y="0"/>
            <a:ext cx="8915401" cy="5163245"/>
          </a:xfrm>
          <a:prstGeom prst="rect">
            <a:avLst/>
          </a:prstGeom>
        </p:spPr>
        <p:txBody>
          <a:bodyPr anchor="b"/>
          <a:lstStyle>
            <a:lvl1pPr>
              <a:defRPr sz="4800"/>
            </a:lvl1pPr>
          </a:lstStyle>
          <a:p>
            <a:pPr lvl="0">
              <a:defRPr sz="1800">
                <a:solidFill>
                  <a:srgbClr val="000000"/>
                </a:solidFill>
              </a:defRPr>
            </a:pPr>
            <a:r>
              <a:rPr sz="4800">
                <a:solidFill>
                  <a:srgbClr val="262626"/>
                </a:solidFill>
              </a:rPr>
              <a:t>Click to edit Master title style</a:t>
            </a:r>
          </a:p>
        </p:txBody>
      </p:sp>
      <p:sp>
        <p:nvSpPr>
          <p:cNvPr id="245" name="Shape 245"/>
          <p:cNvSpPr/>
          <p:nvPr>
            <p:ph type="body" idx="1"/>
          </p:nvPr>
        </p:nvSpPr>
        <p:spPr>
          <a:xfrm>
            <a:off x="2589213" y="5181600"/>
            <a:ext cx="8915401" cy="1676400"/>
          </a:xfrm>
          <a:prstGeom prst="rect">
            <a:avLst/>
          </a:prstGeom>
        </p:spPr>
        <p:txBody>
          <a:bodyPr/>
          <a:lstStyle>
            <a:lvl1pPr marL="0" indent="0">
              <a:buClrTx/>
              <a:buSzTx/>
              <a:buFontTx/>
              <a:buNone/>
              <a:defRPr>
                <a:solidFill>
                  <a:srgbClr val="595959"/>
                </a:solidFill>
              </a:defRPr>
            </a:lvl1pPr>
          </a:lstStyle>
          <a:p>
            <a:pPr lvl="0">
              <a:defRPr>
                <a:solidFill>
                  <a:srgbClr val="000000"/>
                </a:solidFill>
              </a:defRPr>
            </a:pPr>
            <a:r>
              <a:rPr>
                <a:solidFill>
                  <a:srgbClr val="595959"/>
                </a:solidFill>
              </a:rPr>
              <a:t>Edit Master text styles</a:t>
            </a:r>
          </a:p>
        </p:txBody>
      </p:sp>
      <p:sp>
        <p:nvSpPr>
          <p:cNvPr id="246" name="Shape 246"/>
          <p:cNvSpPr/>
          <p:nvPr/>
        </p:nvSpPr>
        <p:spPr>
          <a:xfrm flipV="1">
            <a:off x="-4190" y="4911725"/>
            <a:ext cx="1595617"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47" name="Shape 247"/>
          <p:cNvSpPr/>
          <p:nvPr>
            <p:ph type="sldNum" sz="quarter" idx="2"/>
          </p:nvPr>
        </p:nvSpPr>
        <p:spPr>
          <a:xfrm>
            <a:off x="531812" y="4967528"/>
            <a:ext cx="779771" cy="396237"/>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Quote Name Card">
    <p:spTree>
      <p:nvGrpSpPr>
        <p:cNvPr id="1" name=""/>
        <p:cNvGrpSpPr/>
        <p:nvPr/>
      </p:nvGrpSpPr>
      <p:grpSpPr>
        <a:xfrm>
          <a:off x="0" y="0"/>
          <a:ext cx="0" cy="0"/>
          <a:chOff x="0" y="0"/>
          <a:chExt cx="0" cy="0"/>
        </a:xfrm>
      </p:grpSpPr>
      <p:grpSp>
        <p:nvGrpSpPr>
          <p:cNvPr id="261" name="Group 261"/>
          <p:cNvGrpSpPr/>
          <p:nvPr/>
        </p:nvGrpSpPr>
        <p:grpSpPr>
          <a:xfrm>
            <a:off x="-3" y="228598"/>
            <a:ext cx="2851522" cy="6638634"/>
            <a:chOff x="0" y="0"/>
            <a:chExt cx="2851521" cy="6638633"/>
          </a:xfrm>
        </p:grpSpPr>
        <p:sp>
          <p:nvSpPr>
            <p:cNvPr id="249" name="Shape 249"/>
            <p:cNvSpPr/>
            <p:nvPr/>
          </p:nvSpPr>
          <p:spPr>
            <a:xfrm>
              <a:off x="-1" y="2346443"/>
              <a:ext cx="100646" cy="626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0" name="Shape 250"/>
            <p:cNvSpPr/>
            <p:nvPr/>
          </p:nvSpPr>
          <p:spPr>
            <a:xfrm>
              <a:off x="128598" y="2927929"/>
              <a:ext cx="646721" cy="2322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1" name="Shape 251"/>
            <p:cNvSpPr/>
            <p:nvPr/>
          </p:nvSpPr>
          <p:spPr>
            <a:xfrm>
              <a:off x="806998" y="5218461"/>
              <a:ext cx="609446" cy="14201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2" name="Shape 252"/>
            <p:cNvSpPr/>
            <p:nvPr/>
          </p:nvSpPr>
          <p:spPr>
            <a:xfrm>
              <a:off x="959824" y="6275199"/>
              <a:ext cx="171468" cy="363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3" name="Shape 253"/>
            <p:cNvSpPr/>
            <p:nvPr/>
          </p:nvSpPr>
          <p:spPr>
            <a:xfrm>
              <a:off x="100641" y="2972659"/>
              <a:ext cx="821912" cy="33286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4" name="Shape 254"/>
            <p:cNvSpPr/>
            <p:nvPr/>
          </p:nvSpPr>
          <p:spPr>
            <a:xfrm>
              <a:off x="26120" y="-1"/>
              <a:ext cx="102482" cy="2927934"/>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5" name="Shape 255"/>
            <p:cNvSpPr/>
            <p:nvPr/>
          </p:nvSpPr>
          <p:spPr>
            <a:xfrm>
              <a:off x="78276" y="2715463"/>
              <a:ext cx="78281" cy="4938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6" name="Shape 256"/>
            <p:cNvSpPr/>
            <p:nvPr/>
          </p:nvSpPr>
          <p:spPr>
            <a:xfrm>
              <a:off x="769723" y="5250145"/>
              <a:ext cx="190105" cy="10250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7" name="Shape 257"/>
            <p:cNvSpPr/>
            <p:nvPr/>
          </p:nvSpPr>
          <p:spPr>
            <a:xfrm>
              <a:off x="775314" y="1170426"/>
              <a:ext cx="2076207" cy="40480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8" name="Shape 258"/>
            <p:cNvSpPr/>
            <p:nvPr/>
          </p:nvSpPr>
          <p:spPr>
            <a:xfrm>
              <a:off x="922549" y="6301292"/>
              <a:ext cx="162150" cy="3373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9" name="Shape 259"/>
            <p:cNvSpPr/>
            <p:nvPr/>
          </p:nvSpPr>
          <p:spPr>
            <a:xfrm>
              <a:off x="769723" y="5130866"/>
              <a:ext cx="37279" cy="2217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0" name="Shape 260"/>
            <p:cNvSpPr/>
            <p:nvPr/>
          </p:nvSpPr>
          <p:spPr>
            <a:xfrm>
              <a:off x="849863" y="6016140"/>
              <a:ext cx="238562" cy="6224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74" name="Group 274"/>
          <p:cNvGrpSpPr/>
          <p:nvPr/>
        </p:nvGrpSpPr>
        <p:grpSpPr>
          <a:xfrm>
            <a:off x="27219" y="-790"/>
            <a:ext cx="2356680" cy="6854048"/>
            <a:chOff x="0" y="0"/>
            <a:chExt cx="2356679" cy="6854046"/>
          </a:xfrm>
        </p:grpSpPr>
        <p:sp>
          <p:nvSpPr>
            <p:cNvPr id="262" name="Shape 262"/>
            <p:cNvSpPr/>
            <p:nvPr/>
          </p:nvSpPr>
          <p:spPr>
            <a:xfrm>
              <a:off x="-1" y="-1"/>
              <a:ext cx="494331" cy="44010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3" name="Shape 263"/>
            <p:cNvSpPr/>
            <p:nvPr/>
          </p:nvSpPr>
          <p:spPr>
            <a:xfrm>
              <a:off x="523067" y="4317260"/>
              <a:ext cx="423439" cy="15807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4" name="Shape 264"/>
            <p:cNvSpPr/>
            <p:nvPr/>
          </p:nvSpPr>
          <p:spPr>
            <a:xfrm>
              <a:off x="979074" y="5863471"/>
              <a:ext cx="431104" cy="990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5" name="Shape 265"/>
            <p:cNvSpPr/>
            <p:nvPr/>
          </p:nvSpPr>
          <p:spPr>
            <a:xfrm>
              <a:off x="494326" y="4365160"/>
              <a:ext cx="551811" cy="22359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6" name="Shape 266"/>
            <p:cNvSpPr/>
            <p:nvPr/>
          </p:nvSpPr>
          <p:spPr>
            <a:xfrm>
              <a:off x="444311" y="1289984"/>
              <a:ext cx="170728" cy="3027280"/>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7" name="Shape 267"/>
            <p:cNvSpPr/>
            <p:nvPr/>
          </p:nvSpPr>
          <p:spPr>
            <a:xfrm>
              <a:off x="1084453" y="6572390"/>
              <a:ext cx="134124" cy="2816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8" name="Shape 268"/>
            <p:cNvSpPr/>
            <p:nvPr/>
          </p:nvSpPr>
          <p:spPr>
            <a:xfrm>
              <a:off x="475166" y="4108417"/>
              <a:ext cx="82393" cy="511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9" name="Shape 269"/>
            <p:cNvSpPr/>
            <p:nvPr/>
          </p:nvSpPr>
          <p:spPr>
            <a:xfrm>
              <a:off x="946501" y="3146586"/>
              <a:ext cx="1410178" cy="27168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0" name="Shape 270"/>
            <p:cNvSpPr/>
            <p:nvPr/>
          </p:nvSpPr>
          <p:spPr>
            <a:xfrm>
              <a:off x="1046133" y="6601130"/>
              <a:ext cx="120713" cy="2529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1" name="Shape 271"/>
            <p:cNvSpPr/>
            <p:nvPr/>
          </p:nvSpPr>
          <p:spPr>
            <a:xfrm>
              <a:off x="946501" y="5897959"/>
              <a:ext cx="137956" cy="6744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2" name="Shape 272"/>
            <p:cNvSpPr/>
            <p:nvPr/>
          </p:nvSpPr>
          <p:spPr>
            <a:xfrm>
              <a:off x="946501" y="5773418"/>
              <a:ext cx="38324" cy="2280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3" name="Shape 273"/>
            <p:cNvSpPr/>
            <p:nvPr/>
          </p:nvSpPr>
          <p:spPr>
            <a:xfrm>
              <a:off x="979074" y="6323310"/>
              <a:ext cx="210764" cy="5307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75" name="Shape 275"/>
          <p:cNvSpPr/>
          <p:nvPr/>
        </p:nvSpPr>
        <p:spPr>
          <a:xfrm>
            <a:off x="-4" y="0"/>
            <a:ext cx="182888"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76" name="Shape 276"/>
          <p:cNvSpPr/>
          <p:nvPr>
            <p:ph type="title"/>
          </p:nvPr>
        </p:nvSpPr>
        <p:spPr>
          <a:xfrm>
            <a:off x="2849946" y="389742"/>
            <a:ext cx="8393931" cy="3335316"/>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277" name="Shape 277"/>
          <p:cNvSpPr/>
          <p:nvPr>
            <p:ph type="body" idx="1"/>
          </p:nvPr>
        </p:nvSpPr>
        <p:spPr>
          <a:xfrm>
            <a:off x="2589209" y="3725055"/>
            <a:ext cx="8915404" cy="1456548"/>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278" name="Shape 278"/>
          <p:cNvSpPr/>
          <p:nvPr/>
        </p:nvSpPr>
        <p:spPr>
          <a:xfrm flipV="1">
            <a:off x="-4190" y="4911725"/>
            <a:ext cx="1595617"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79" name="Shape 279"/>
          <p:cNvSpPr/>
          <p:nvPr>
            <p:ph type="sldNum" sz="quarter" idx="2"/>
          </p:nvPr>
        </p:nvSpPr>
        <p:spPr>
          <a:xfrm>
            <a:off x="531812" y="4967528"/>
            <a:ext cx="779771" cy="396237"/>
          </a:xfrm>
          <a:prstGeom prst="rect">
            <a:avLst/>
          </a:prstGeom>
        </p:spPr>
        <p:txBody>
          <a:bodyPr/>
          <a:lstStyle/>
          <a:p>
            <a:pPr lvl="0"/>
            <a:fld id="{86CB4B4D-7CA3-9044-876B-883B54F8677D}" type="slidenum"/>
          </a:p>
        </p:txBody>
      </p:sp>
      <p:sp>
        <p:nvSpPr>
          <p:cNvPr id="280" name="Shape 280"/>
          <p:cNvSpPr/>
          <p:nvPr/>
        </p:nvSpPr>
        <p:spPr>
          <a:xfrm>
            <a:off x="2467652" y="372812"/>
            <a:ext cx="609604"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281" name="Shape 281"/>
          <p:cNvSpPr/>
          <p:nvPr/>
        </p:nvSpPr>
        <p:spPr>
          <a:xfrm>
            <a:off x="11114851" y="2630111"/>
            <a:ext cx="609604" cy="113516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True or False">
    <p:spTree>
      <p:nvGrpSpPr>
        <p:cNvPr id="1" name=""/>
        <p:cNvGrpSpPr/>
        <p:nvPr/>
      </p:nvGrpSpPr>
      <p:grpSpPr>
        <a:xfrm>
          <a:off x="0" y="0"/>
          <a:ext cx="0" cy="0"/>
          <a:chOff x="0" y="0"/>
          <a:chExt cx="0" cy="0"/>
        </a:xfrm>
      </p:grpSpPr>
      <p:grpSp>
        <p:nvGrpSpPr>
          <p:cNvPr id="295" name="Group 295"/>
          <p:cNvGrpSpPr/>
          <p:nvPr/>
        </p:nvGrpSpPr>
        <p:grpSpPr>
          <a:xfrm>
            <a:off x="-3" y="228598"/>
            <a:ext cx="2851522" cy="6638634"/>
            <a:chOff x="0" y="0"/>
            <a:chExt cx="2851521" cy="6638633"/>
          </a:xfrm>
        </p:grpSpPr>
        <p:sp>
          <p:nvSpPr>
            <p:cNvPr id="283" name="Shape 283"/>
            <p:cNvSpPr/>
            <p:nvPr/>
          </p:nvSpPr>
          <p:spPr>
            <a:xfrm>
              <a:off x="-1" y="2346443"/>
              <a:ext cx="100646" cy="626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4" name="Shape 284"/>
            <p:cNvSpPr/>
            <p:nvPr/>
          </p:nvSpPr>
          <p:spPr>
            <a:xfrm>
              <a:off x="128598" y="2927929"/>
              <a:ext cx="646721" cy="2322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5" name="Shape 285"/>
            <p:cNvSpPr/>
            <p:nvPr/>
          </p:nvSpPr>
          <p:spPr>
            <a:xfrm>
              <a:off x="806998" y="5218461"/>
              <a:ext cx="609446" cy="14201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6" name="Shape 286"/>
            <p:cNvSpPr/>
            <p:nvPr/>
          </p:nvSpPr>
          <p:spPr>
            <a:xfrm>
              <a:off x="959824" y="6275199"/>
              <a:ext cx="171468" cy="363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7" name="Shape 287"/>
            <p:cNvSpPr/>
            <p:nvPr/>
          </p:nvSpPr>
          <p:spPr>
            <a:xfrm>
              <a:off x="100641" y="2972659"/>
              <a:ext cx="821912" cy="33286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8" name="Shape 288"/>
            <p:cNvSpPr/>
            <p:nvPr/>
          </p:nvSpPr>
          <p:spPr>
            <a:xfrm>
              <a:off x="26120" y="-1"/>
              <a:ext cx="102482" cy="2927934"/>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9" name="Shape 289"/>
            <p:cNvSpPr/>
            <p:nvPr/>
          </p:nvSpPr>
          <p:spPr>
            <a:xfrm>
              <a:off x="78276" y="2715463"/>
              <a:ext cx="78281" cy="4938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0" name="Shape 290"/>
            <p:cNvSpPr/>
            <p:nvPr/>
          </p:nvSpPr>
          <p:spPr>
            <a:xfrm>
              <a:off x="769723" y="5250145"/>
              <a:ext cx="190105" cy="10250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1" name="Shape 291"/>
            <p:cNvSpPr/>
            <p:nvPr/>
          </p:nvSpPr>
          <p:spPr>
            <a:xfrm>
              <a:off x="775314" y="1170426"/>
              <a:ext cx="2076207" cy="40480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2" name="Shape 292"/>
            <p:cNvSpPr/>
            <p:nvPr/>
          </p:nvSpPr>
          <p:spPr>
            <a:xfrm>
              <a:off x="922549" y="6301292"/>
              <a:ext cx="162150" cy="3373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3" name="Shape 293"/>
            <p:cNvSpPr/>
            <p:nvPr/>
          </p:nvSpPr>
          <p:spPr>
            <a:xfrm>
              <a:off x="769723" y="5130866"/>
              <a:ext cx="37279" cy="2217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4" name="Shape 294"/>
            <p:cNvSpPr/>
            <p:nvPr/>
          </p:nvSpPr>
          <p:spPr>
            <a:xfrm>
              <a:off x="849863" y="6016140"/>
              <a:ext cx="238562" cy="6224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308" name="Group 308"/>
          <p:cNvGrpSpPr/>
          <p:nvPr/>
        </p:nvGrpSpPr>
        <p:grpSpPr>
          <a:xfrm>
            <a:off x="27219" y="-790"/>
            <a:ext cx="2356680" cy="6854048"/>
            <a:chOff x="0" y="0"/>
            <a:chExt cx="2356679" cy="6854046"/>
          </a:xfrm>
        </p:grpSpPr>
        <p:sp>
          <p:nvSpPr>
            <p:cNvPr id="296" name="Shape 296"/>
            <p:cNvSpPr/>
            <p:nvPr/>
          </p:nvSpPr>
          <p:spPr>
            <a:xfrm>
              <a:off x="-1" y="-1"/>
              <a:ext cx="494331" cy="44010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7" name="Shape 297"/>
            <p:cNvSpPr/>
            <p:nvPr/>
          </p:nvSpPr>
          <p:spPr>
            <a:xfrm>
              <a:off x="523067" y="4317260"/>
              <a:ext cx="423439" cy="15807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8" name="Shape 298"/>
            <p:cNvSpPr/>
            <p:nvPr/>
          </p:nvSpPr>
          <p:spPr>
            <a:xfrm>
              <a:off x="979074" y="5863471"/>
              <a:ext cx="431104" cy="990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9" name="Shape 299"/>
            <p:cNvSpPr/>
            <p:nvPr/>
          </p:nvSpPr>
          <p:spPr>
            <a:xfrm>
              <a:off x="494326" y="4365160"/>
              <a:ext cx="551811" cy="22359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0" name="Shape 300"/>
            <p:cNvSpPr/>
            <p:nvPr/>
          </p:nvSpPr>
          <p:spPr>
            <a:xfrm>
              <a:off x="444311" y="1289984"/>
              <a:ext cx="170728" cy="3027280"/>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1" name="Shape 301"/>
            <p:cNvSpPr/>
            <p:nvPr/>
          </p:nvSpPr>
          <p:spPr>
            <a:xfrm>
              <a:off x="1084453" y="6572390"/>
              <a:ext cx="134124" cy="2816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2" name="Shape 302"/>
            <p:cNvSpPr/>
            <p:nvPr/>
          </p:nvSpPr>
          <p:spPr>
            <a:xfrm>
              <a:off x="475166" y="4108417"/>
              <a:ext cx="82393" cy="511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3" name="Shape 303"/>
            <p:cNvSpPr/>
            <p:nvPr/>
          </p:nvSpPr>
          <p:spPr>
            <a:xfrm>
              <a:off x="946501" y="3146586"/>
              <a:ext cx="1410178" cy="27168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4" name="Shape 304"/>
            <p:cNvSpPr/>
            <p:nvPr/>
          </p:nvSpPr>
          <p:spPr>
            <a:xfrm>
              <a:off x="1046133" y="6601130"/>
              <a:ext cx="120713" cy="2529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5" name="Shape 305"/>
            <p:cNvSpPr/>
            <p:nvPr/>
          </p:nvSpPr>
          <p:spPr>
            <a:xfrm>
              <a:off x="946501" y="5897959"/>
              <a:ext cx="137956" cy="6744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6" name="Shape 306"/>
            <p:cNvSpPr/>
            <p:nvPr/>
          </p:nvSpPr>
          <p:spPr>
            <a:xfrm>
              <a:off x="946501" y="5773418"/>
              <a:ext cx="38324" cy="2280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7" name="Shape 307"/>
            <p:cNvSpPr/>
            <p:nvPr/>
          </p:nvSpPr>
          <p:spPr>
            <a:xfrm>
              <a:off x="979074" y="6323310"/>
              <a:ext cx="210764" cy="5307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309" name="Shape 309"/>
          <p:cNvSpPr/>
          <p:nvPr/>
        </p:nvSpPr>
        <p:spPr>
          <a:xfrm>
            <a:off x="-4" y="0"/>
            <a:ext cx="182888"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10" name="Shape 310"/>
          <p:cNvSpPr/>
          <p:nvPr>
            <p:ph type="title"/>
          </p:nvPr>
        </p:nvSpPr>
        <p:spPr>
          <a:xfrm>
            <a:off x="2589209" y="403444"/>
            <a:ext cx="8915404" cy="3327945"/>
          </a:xfrm>
          <a:prstGeom prst="rect">
            <a:avLst/>
          </a:prstGeom>
        </p:spPr>
        <p:txBody>
          <a:bodyPr anchor="ctr"/>
          <a:lstStyle>
            <a:lvl1pPr>
              <a:defRPr sz="4800"/>
            </a:lvl1pPr>
          </a:lstStyle>
          <a:p>
            <a:pPr lvl="0">
              <a:defRPr sz="1800">
                <a:solidFill>
                  <a:srgbClr val="000000"/>
                </a:solidFill>
              </a:defRPr>
            </a:pPr>
            <a:r>
              <a:rPr sz="4800">
                <a:solidFill>
                  <a:srgbClr val="262626"/>
                </a:solidFill>
              </a:rPr>
              <a:t>Click to edit Master title style</a:t>
            </a:r>
          </a:p>
        </p:txBody>
      </p:sp>
      <p:sp>
        <p:nvSpPr>
          <p:cNvPr id="311" name="Shape 311"/>
          <p:cNvSpPr/>
          <p:nvPr>
            <p:ph type="body" idx="1"/>
          </p:nvPr>
        </p:nvSpPr>
        <p:spPr>
          <a:xfrm>
            <a:off x="2589209" y="3731385"/>
            <a:ext cx="8915404" cy="1450215"/>
          </a:xfrm>
          <a:prstGeom prst="rect">
            <a:avLst/>
          </a:prstGeom>
        </p:spPr>
        <p:txBody>
          <a:bodyPr anchor="b">
            <a:noAutofit/>
          </a:bodyPr>
          <a:lstStyle>
            <a:lvl1pPr marL="0" indent="0">
              <a:buClrTx/>
              <a:buSzTx/>
              <a:buFontTx/>
              <a:buNone/>
              <a:defRPr sz="2400">
                <a:solidFill>
                  <a:srgbClr val="A53010"/>
                </a:solidFill>
              </a:defRPr>
            </a:lvl1pPr>
          </a:lstStyle>
          <a:p>
            <a:pPr lvl="0">
              <a:defRPr sz="1800">
                <a:solidFill>
                  <a:srgbClr val="000000"/>
                </a:solidFill>
              </a:defRPr>
            </a:pPr>
            <a:r>
              <a:rPr sz="2400">
                <a:solidFill>
                  <a:srgbClr val="A53010"/>
                </a:solidFill>
              </a:rPr>
              <a:t>Edit Master text styles</a:t>
            </a:r>
          </a:p>
        </p:txBody>
      </p:sp>
      <p:sp>
        <p:nvSpPr>
          <p:cNvPr id="312" name="Shape 312"/>
          <p:cNvSpPr/>
          <p:nvPr/>
        </p:nvSpPr>
        <p:spPr>
          <a:xfrm flipV="1">
            <a:off x="-4190" y="4911725"/>
            <a:ext cx="1595617"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13" name="Shape 313"/>
          <p:cNvSpPr/>
          <p:nvPr>
            <p:ph type="sldNum" sz="quarter" idx="2"/>
          </p:nvPr>
        </p:nvSpPr>
        <p:spPr>
          <a:xfrm>
            <a:off x="531812" y="4967528"/>
            <a:ext cx="779771" cy="396237"/>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15" name="Shape 315"/>
          <p:cNvSpPr/>
          <p:nvPr>
            <p:ph type="title"/>
          </p:nvPr>
        </p:nvSpPr>
        <p:spPr>
          <a:xfrm>
            <a:off x="2592924" y="624110"/>
            <a:ext cx="8911688" cy="150949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316" name="Shape 316"/>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17" name="Shape 3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319" name="Shape 319"/>
          <p:cNvSpPr/>
          <p:nvPr>
            <p:ph type="title"/>
          </p:nvPr>
        </p:nvSpPr>
        <p:spPr>
          <a:xfrm>
            <a:off x="9294810" y="0"/>
            <a:ext cx="2207606" cy="6538629"/>
          </a:xfrm>
          <a:prstGeom prst="rect">
            <a:avLst/>
          </a:prstGeom>
        </p:spPr>
        <p:txBody>
          <a:bodyPr anchor="ctr"/>
          <a:lstStyle/>
          <a:p>
            <a:pPr lvl="0">
              <a:defRPr sz="1800">
                <a:solidFill>
                  <a:srgbClr val="000000"/>
                </a:solidFill>
              </a:defRPr>
            </a:pPr>
            <a:r>
              <a:rPr sz="3600">
                <a:solidFill>
                  <a:srgbClr val="262626"/>
                </a:solidFill>
              </a:rPr>
              <a:t>Click to edit Master title style</a:t>
            </a:r>
          </a:p>
        </p:txBody>
      </p:sp>
      <p:sp>
        <p:nvSpPr>
          <p:cNvPr id="320" name="Shape 320"/>
          <p:cNvSpPr/>
          <p:nvPr>
            <p:ph type="body" idx="1"/>
          </p:nvPr>
        </p:nvSpPr>
        <p:spPr>
          <a:xfrm>
            <a:off x="2589209" y="627405"/>
            <a:ext cx="6477006" cy="6230595"/>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21" name="Shape 32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66" name="Shape 66"/>
          <p:cNvSpPr/>
          <p:nvPr>
            <p:ph type="title"/>
          </p:nvPr>
        </p:nvSpPr>
        <p:spPr>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67" name="Shape 67"/>
          <p:cNvSpPr/>
          <p:nvPr>
            <p:ph type="body" idx="1"/>
          </p:nvPr>
        </p:nvSpPr>
        <p:spPr>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68" name="Shape 6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grpSp>
        <p:nvGrpSpPr>
          <p:cNvPr id="82" name="Group 82"/>
          <p:cNvGrpSpPr/>
          <p:nvPr/>
        </p:nvGrpSpPr>
        <p:grpSpPr>
          <a:xfrm>
            <a:off x="-3" y="228598"/>
            <a:ext cx="2851522" cy="6638634"/>
            <a:chOff x="0" y="0"/>
            <a:chExt cx="2851521" cy="6638633"/>
          </a:xfrm>
        </p:grpSpPr>
        <p:sp>
          <p:nvSpPr>
            <p:cNvPr id="70" name="Shape 70"/>
            <p:cNvSpPr/>
            <p:nvPr/>
          </p:nvSpPr>
          <p:spPr>
            <a:xfrm>
              <a:off x="-1" y="2346443"/>
              <a:ext cx="100646" cy="626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1" name="Shape 71"/>
            <p:cNvSpPr/>
            <p:nvPr/>
          </p:nvSpPr>
          <p:spPr>
            <a:xfrm>
              <a:off x="128598" y="2927929"/>
              <a:ext cx="646721" cy="2322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2" name="Shape 72"/>
            <p:cNvSpPr/>
            <p:nvPr/>
          </p:nvSpPr>
          <p:spPr>
            <a:xfrm>
              <a:off x="806998" y="5218461"/>
              <a:ext cx="609446" cy="14201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3" name="Shape 73"/>
            <p:cNvSpPr/>
            <p:nvPr/>
          </p:nvSpPr>
          <p:spPr>
            <a:xfrm>
              <a:off x="959824" y="6275199"/>
              <a:ext cx="171468" cy="363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4" name="Shape 74"/>
            <p:cNvSpPr/>
            <p:nvPr/>
          </p:nvSpPr>
          <p:spPr>
            <a:xfrm>
              <a:off x="100641" y="2972659"/>
              <a:ext cx="821912" cy="33286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5" name="Shape 75"/>
            <p:cNvSpPr/>
            <p:nvPr/>
          </p:nvSpPr>
          <p:spPr>
            <a:xfrm>
              <a:off x="26120" y="-1"/>
              <a:ext cx="102482" cy="2927934"/>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6" name="Shape 76"/>
            <p:cNvSpPr/>
            <p:nvPr/>
          </p:nvSpPr>
          <p:spPr>
            <a:xfrm>
              <a:off x="78276" y="2715463"/>
              <a:ext cx="78281" cy="4938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7" name="Shape 77"/>
            <p:cNvSpPr/>
            <p:nvPr/>
          </p:nvSpPr>
          <p:spPr>
            <a:xfrm>
              <a:off x="769723" y="5250145"/>
              <a:ext cx="190105" cy="10250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8" name="Shape 78"/>
            <p:cNvSpPr/>
            <p:nvPr/>
          </p:nvSpPr>
          <p:spPr>
            <a:xfrm>
              <a:off x="775314" y="1170426"/>
              <a:ext cx="2076207" cy="40480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9" name="Shape 79"/>
            <p:cNvSpPr/>
            <p:nvPr/>
          </p:nvSpPr>
          <p:spPr>
            <a:xfrm>
              <a:off x="922549" y="6301292"/>
              <a:ext cx="162150" cy="3373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0" name="Shape 80"/>
            <p:cNvSpPr/>
            <p:nvPr/>
          </p:nvSpPr>
          <p:spPr>
            <a:xfrm>
              <a:off x="769723" y="5130866"/>
              <a:ext cx="37279" cy="2217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1" name="Shape 81"/>
            <p:cNvSpPr/>
            <p:nvPr/>
          </p:nvSpPr>
          <p:spPr>
            <a:xfrm>
              <a:off x="849863" y="6016140"/>
              <a:ext cx="238562" cy="6224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95" name="Group 95"/>
          <p:cNvGrpSpPr/>
          <p:nvPr/>
        </p:nvGrpSpPr>
        <p:grpSpPr>
          <a:xfrm>
            <a:off x="27219" y="-790"/>
            <a:ext cx="2356680" cy="6854048"/>
            <a:chOff x="0" y="0"/>
            <a:chExt cx="2356679" cy="6854046"/>
          </a:xfrm>
        </p:grpSpPr>
        <p:sp>
          <p:nvSpPr>
            <p:cNvPr id="83" name="Shape 83"/>
            <p:cNvSpPr/>
            <p:nvPr/>
          </p:nvSpPr>
          <p:spPr>
            <a:xfrm>
              <a:off x="-1" y="-1"/>
              <a:ext cx="494331" cy="44010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4" name="Shape 84"/>
            <p:cNvSpPr/>
            <p:nvPr/>
          </p:nvSpPr>
          <p:spPr>
            <a:xfrm>
              <a:off x="523067" y="4317260"/>
              <a:ext cx="423439" cy="15807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5" name="Shape 85"/>
            <p:cNvSpPr/>
            <p:nvPr/>
          </p:nvSpPr>
          <p:spPr>
            <a:xfrm>
              <a:off x="979074" y="5863471"/>
              <a:ext cx="431104" cy="990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6" name="Shape 86"/>
            <p:cNvSpPr/>
            <p:nvPr/>
          </p:nvSpPr>
          <p:spPr>
            <a:xfrm>
              <a:off x="494326" y="4365160"/>
              <a:ext cx="551811" cy="22359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7" name="Shape 87"/>
            <p:cNvSpPr/>
            <p:nvPr/>
          </p:nvSpPr>
          <p:spPr>
            <a:xfrm>
              <a:off x="444311" y="1289984"/>
              <a:ext cx="170728" cy="3027280"/>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8" name="Shape 88"/>
            <p:cNvSpPr/>
            <p:nvPr/>
          </p:nvSpPr>
          <p:spPr>
            <a:xfrm>
              <a:off x="1084453" y="6572390"/>
              <a:ext cx="134124" cy="2816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9" name="Shape 89"/>
            <p:cNvSpPr/>
            <p:nvPr/>
          </p:nvSpPr>
          <p:spPr>
            <a:xfrm>
              <a:off x="475166" y="4108417"/>
              <a:ext cx="82393" cy="511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0" name="Shape 90"/>
            <p:cNvSpPr/>
            <p:nvPr/>
          </p:nvSpPr>
          <p:spPr>
            <a:xfrm>
              <a:off x="946501" y="3146586"/>
              <a:ext cx="1410178" cy="27168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1" name="Shape 91"/>
            <p:cNvSpPr/>
            <p:nvPr/>
          </p:nvSpPr>
          <p:spPr>
            <a:xfrm>
              <a:off x="1046133" y="6601130"/>
              <a:ext cx="120713" cy="2529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2" name="Shape 92"/>
            <p:cNvSpPr/>
            <p:nvPr/>
          </p:nvSpPr>
          <p:spPr>
            <a:xfrm>
              <a:off x="946501" y="5897959"/>
              <a:ext cx="137956" cy="6744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3" name="Shape 93"/>
            <p:cNvSpPr/>
            <p:nvPr/>
          </p:nvSpPr>
          <p:spPr>
            <a:xfrm>
              <a:off x="946501" y="5773418"/>
              <a:ext cx="38324" cy="2280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4" name="Shape 94"/>
            <p:cNvSpPr/>
            <p:nvPr/>
          </p:nvSpPr>
          <p:spPr>
            <a:xfrm>
              <a:off x="979074" y="6323310"/>
              <a:ext cx="210764" cy="5307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96" name="Shape 96"/>
          <p:cNvSpPr/>
          <p:nvPr/>
        </p:nvSpPr>
        <p:spPr>
          <a:xfrm>
            <a:off x="-4" y="0"/>
            <a:ext cx="182888"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97" name="Shape 97"/>
          <p:cNvSpPr/>
          <p:nvPr>
            <p:ph type="title"/>
          </p:nvPr>
        </p:nvSpPr>
        <p:spPr>
          <a:xfrm>
            <a:off x="2589209" y="0"/>
            <a:ext cx="8915404" cy="3527551"/>
          </a:xfrm>
          <a:prstGeom prst="rect">
            <a:avLst/>
          </a:prstGeom>
        </p:spPr>
        <p:txBody>
          <a:bodyPr anchor="b"/>
          <a:lstStyle>
            <a:lvl1pPr>
              <a:defRPr sz="4000"/>
            </a:lvl1pPr>
          </a:lstStyle>
          <a:p>
            <a:pPr lvl="0">
              <a:defRPr sz="1800">
                <a:solidFill>
                  <a:srgbClr val="000000"/>
                </a:solidFill>
              </a:defRPr>
            </a:pPr>
            <a:r>
              <a:rPr sz="4000">
                <a:solidFill>
                  <a:srgbClr val="262626"/>
                </a:solidFill>
              </a:rPr>
              <a:t>Click to edit Master title style</a:t>
            </a:r>
          </a:p>
        </p:txBody>
      </p:sp>
      <p:sp>
        <p:nvSpPr>
          <p:cNvPr id="98" name="Shape 98"/>
          <p:cNvSpPr/>
          <p:nvPr>
            <p:ph type="body" idx="1"/>
          </p:nvPr>
        </p:nvSpPr>
        <p:spPr>
          <a:xfrm>
            <a:off x="2589209" y="3530129"/>
            <a:ext cx="8915404" cy="3327871"/>
          </a:xfrm>
          <a:prstGeom prst="rect">
            <a:avLst/>
          </a:prstGeom>
        </p:spPr>
        <p:txBody>
          <a:bodyPr/>
          <a:lstStyle>
            <a:lvl1pPr marL="0" indent="0">
              <a:buClrTx/>
              <a:buSzTx/>
              <a:buFontTx/>
              <a:buNone/>
              <a:defRPr sz="2000">
                <a:solidFill>
                  <a:srgbClr val="595959"/>
                </a:solidFill>
              </a:defRPr>
            </a:lvl1pPr>
          </a:lstStyle>
          <a:p>
            <a:pPr lvl="0">
              <a:defRPr sz="1800">
                <a:solidFill>
                  <a:srgbClr val="000000"/>
                </a:solidFill>
              </a:defRPr>
            </a:pPr>
            <a:r>
              <a:rPr sz="2000">
                <a:solidFill>
                  <a:srgbClr val="595959"/>
                </a:solidFill>
              </a:rPr>
              <a:t>Edit Master text styles</a:t>
            </a:r>
          </a:p>
        </p:txBody>
      </p:sp>
      <p:sp>
        <p:nvSpPr>
          <p:cNvPr id="99" name="Shape 99"/>
          <p:cNvSpPr/>
          <p:nvPr/>
        </p:nvSpPr>
        <p:spPr>
          <a:xfrm flipV="1">
            <a:off x="-4190" y="3178175"/>
            <a:ext cx="1595617"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00" name="Shape 100"/>
          <p:cNvSpPr/>
          <p:nvPr>
            <p:ph type="sldNum" sz="quarter" idx="2"/>
          </p:nvPr>
        </p:nvSpPr>
        <p:spPr>
          <a:xfrm>
            <a:off x="531812" y="3228581"/>
            <a:ext cx="779771" cy="396237"/>
          </a:xfrm>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02" name="Shape 102"/>
          <p:cNvSpPr/>
          <p:nvPr>
            <p:ph type="title"/>
          </p:nvPr>
        </p:nvSpPr>
        <p:spPr>
          <a:xfrm>
            <a:off x="2592924" y="624110"/>
            <a:ext cx="8911688" cy="150949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3" name="Shape 103"/>
          <p:cNvSpPr/>
          <p:nvPr>
            <p:ph type="body" idx="1"/>
          </p:nvPr>
        </p:nvSpPr>
        <p:spPr>
          <a:xfrm>
            <a:off x="2589209" y="2133600"/>
            <a:ext cx="4313869" cy="4724400"/>
          </a:xfrm>
          <a:prstGeom prst="rect">
            <a:avLst/>
          </a:prstGeom>
        </p:spPr>
        <p:txBody>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04" name="Shape 10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106" name="Shape 106"/>
          <p:cNvSpPr/>
          <p:nvPr>
            <p:ph type="title"/>
          </p:nvPr>
        </p:nvSpPr>
        <p:spPr>
          <a:xfrm>
            <a:off x="2592924" y="624110"/>
            <a:ext cx="8911688" cy="1314744"/>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07" name="Shape 107"/>
          <p:cNvSpPr/>
          <p:nvPr>
            <p:ph type="body" idx="1"/>
          </p:nvPr>
        </p:nvSpPr>
        <p:spPr>
          <a:xfrm>
            <a:off x="2939370" y="1938851"/>
            <a:ext cx="3992735" cy="610118"/>
          </a:xfrm>
          <a:prstGeom prst="rect">
            <a:avLst/>
          </a:prstGeom>
        </p:spPr>
        <p:txBody>
          <a:bodyPr anchor="b">
            <a:noAutofit/>
          </a:bodyPr>
          <a:lstStyle>
            <a:lvl1pPr marL="0" indent="0">
              <a:buClrTx/>
              <a:buSzTx/>
              <a:buFontTx/>
              <a:buNone/>
              <a:defRPr sz="2400"/>
            </a:lvl1pPr>
          </a:lstStyle>
          <a:p>
            <a:pPr lvl="0">
              <a:defRPr sz="1800">
                <a:solidFill>
                  <a:srgbClr val="000000"/>
                </a:solidFill>
              </a:defRPr>
            </a:pPr>
            <a:r>
              <a:rPr sz="2400">
                <a:solidFill>
                  <a:srgbClr val="404040"/>
                </a:solidFill>
              </a:rPr>
              <a:t>Edit Master text styles</a:t>
            </a:r>
          </a:p>
        </p:txBody>
      </p:sp>
      <p:sp>
        <p:nvSpPr>
          <p:cNvPr id="108" name="Shape 10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110" name="Shape 110"/>
          <p:cNvSpPr/>
          <p:nvPr>
            <p:ph type="title"/>
          </p:nvPr>
        </p:nvSpPr>
        <p:spPr>
          <a:xfrm>
            <a:off x="2592924" y="624110"/>
            <a:ext cx="8911688" cy="1814292"/>
          </a:xfrm>
          <a:prstGeom prst="rect">
            <a:avLst/>
          </a:prstGeom>
        </p:spPr>
        <p:txBody>
          <a:bodyPr/>
          <a:lstStyle/>
          <a:p>
            <a:pPr lvl="0">
              <a:defRPr sz="1800">
                <a:solidFill>
                  <a:srgbClr val="000000"/>
                </a:solidFill>
              </a:defRPr>
            </a:pPr>
            <a:r>
              <a:rPr sz="3600">
                <a:solidFill>
                  <a:srgbClr val="262626"/>
                </a:solidFill>
              </a:rPr>
              <a:t>Click to edit Master title style</a:t>
            </a:r>
          </a:p>
        </p:txBody>
      </p:sp>
      <p:sp>
        <p:nvSpPr>
          <p:cNvPr id="111" name="Shape 11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3" name="Shape 11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115" name="Shape 115"/>
          <p:cNvSpPr/>
          <p:nvPr>
            <p:ph type="title"/>
          </p:nvPr>
        </p:nvSpPr>
        <p:spPr>
          <a:xfrm>
            <a:off x="2589209" y="0"/>
            <a:ext cx="3505204" cy="1422400"/>
          </a:xfrm>
          <a:prstGeom prst="rect">
            <a:avLst/>
          </a:prstGeom>
        </p:spPr>
        <p:txBody>
          <a:bodyPr anchor="b"/>
          <a:lstStyle>
            <a:lvl1pPr>
              <a:defRPr sz="2000"/>
            </a:lvl1pPr>
          </a:lstStyle>
          <a:p>
            <a:pPr lvl="0">
              <a:defRPr sz="1800">
                <a:solidFill>
                  <a:srgbClr val="000000"/>
                </a:solidFill>
              </a:defRPr>
            </a:pPr>
            <a:r>
              <a:rPr sz="2000">
                <a:solidFill>
                  <a:srgbClr val="262626"/>
                </a:solidFill>
              </a:rPr>
              <a:t>Click to edit Master title style</a:t>
            </a:r>
          </a:p>
        </p:txBody>
      </p:sp>
      <p:sp>
        <p:nvSpPr>
          <p:cNvPr id="116" name="Shape 116"/>
          <p:cNvSpPr/>
          <p:nvPr>
            <p:ph type="body" idx="1"/>
          </p:nvPr>
        </p:nvSpPr>
        <p:spPr>
          <a:xfrm>
            <a:off x="6323012" y="0"/>
            <a:ext cx="5181604" cy="6307140"/>
          </a:xfrm>
          <a:prstGeom prst="rect">
            <a:avLst/>
          </a:prstGeom>
        </p:spPr>
        <p:txBody>
          <a:bodyPr anchor="ct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17" name="Shape 11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grpSp>
        <p:nvGrpSpPr>
          <p:cNvPr id="131" name="Group 131"/>
          <p:cNvGrpSpPr/>
          <p:nvPr/>
        </p:nvGrpSpPr>
        <p:grpSpPr>
          <a:xfrm>
            <a:off x="-3" y="228598"/>
            <a:ext cx="2851522" cy="6638634"/>
            <a:chOff x="0" y="0"/>
            <a:chExt cx="2851521" cy="6638633"/>
          </a:xfrm>
        </p:grpSpPr>
        <p:sp>
          <p:nvSpPr>
            <p:cNvPr id="119" name="Shape 119"/>
            <p:cNvSpPr/>
            <p:nvPr/>
          </p:nvSpPr>
          <p:spPr>
            <a:xfrm>
              <a:off x="-1" y="2346443"/>
              <a:ext cx="100646" cy="626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0" name="Shape 120"/>
            <p:cNvSpPr/>
            <p:nvPr/>
          </p:nvSpPr>
          <p:spPr>
            <a:xfrm>
              <a:off x="128598" y="2927929"/>
              <a:ext cx="646721" cy="2322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1" name="Shape 121"/>
            <p:cNvSpPr/>
            <p:nvPr/>
          </p:nvSpPr>
          <p:spPr>
            <a:xfrm>
              <a:off x="806998" y="5218461"/>
              <a:ext cx="609446" cy="14201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2" name="Shape 122"/>
            <p:cNvSpPr/>
            <p:nvPr/>
          </p:nvSpPr>
          <p:spPr>
            <a:xfrm>
              <a:off x="959824" y="6275199"/>
              <a:ext cx="171468" cy="363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3" name="Shape 123"/>
            <p:cNvSpPr/>
            <p:nvPr/>
          </p:nvSpPr>
          <p:spPr>
            <a:xfrm>
              <a:off x="100641" y="2972659"/>
              <a:ext cx="821912" cy="33286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4" name="Shape 124"/>
            <p:cNvSpPr/>
            <p:nvPr/>
          </p:nvSpPr>
          <p:spPr>
            <a:xfrm>
              <a:off x="26120" y="-1"/>
              <a:ext cx="102482" cy="2927934"/>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5" name="Shape 125"/>
            <p:cNvSpPr/>
            <p:nvPr/>
          </p:nvSpPr>
          <p:spPr>
            <a:xfrm>
              <a:off x="78276" y="2715463"/>
              <a:ext cx="78281" cy="4938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6" name="Shape 126"/>
            <p:cNvSpPr/>
            <p:nvPr/>
          </p:nvSpPr>
          <p:spPr>
            <a:xfrm>
              <a:off x="769723" y="5250145"/>
              <a:ext cx="190105" cy="10250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7" name="Shape 127"/>
            <p:cNvSpPr/>
            <p:nvPr/>
          </p:nvSpPr>
          <p:spPr>
            <a:xfrm>
              <a:off x="775314" y="1170426"/>
              <a:ext cx="2076207" cy="40480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8" name="Shape 128"/>
            <p:cNvSpPr/>
            <p:nvPr/>
          </p:nvSpPr>
          <p:spPr>
            <a:xfrm>
              <a:off x="922549" y="6301292"/>
              <a:ext cx="162150" cy="3373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9" name="Shape 129"/>
            <p:cNvSpPr/>
            <p:nvPr/>
          </p:nvSpPr>
          <p:spPr>
            <a:xfrm>
              <a:off x="769723" y="5130866"/>
              <a:ext cx="37279" cy="2217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0" name="Shape 130"/>
            <p:cNvSpPr/>
            <p:nvPr/>
          </p:nvSpPr>
          <p:spPr>
            <a:xfrm>
              <a:off x="849863" y="6016140"/>
              <a:ext cx="238562" cy="6224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144" name="Group 144"/>
          <p:cNvGrpSpPr/>
          <p:nvPr/>
        </p:nvGrpSpPr>
        <p:grpSpPr>
          <a:xfrm>
            <a:off x="27219" y="-790"/>
            <a:ext cx="2356680" cy="6854048"/>
            <a:chOff x="0" y="0"/>
            <a:chExt cx="2356679" cy="6854046"/>
          </a:xfrm>
        </p:grpSpPr>
        <p:sp>
          <p:nvSpPr>
            <p:cNvPr id="132" name="Shape 132"/>
            <p:cNvSpPr/>
            <p:nvPr/>
          </p:nvSpPr>
          <p:spPr>
            <a:xfrm>
              <a:off x="-1" y="-1"/>
              <a:ext cx="494331" cy="44010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3" name="Shape 133"/>
            <p:cNvSpPr/>
            <p:nvPr/>
          </p:nvSpPr>
          <p:spPr>
            <a:xfrm>
              <a:off x="523067" y="4317260"/>
              <a:ext cx="423439" cy="15807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4" name="Shape 134"/>
            <p:cNvSpPr/>
            <p:nvPr/>
          </p:nvSpPr>
          <p:spPr>
            <a:xfrm>
              <a:off x="979074" y="5863471"/>
              <a:ext cx="431104" cy="990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5" name="Shape 135"/>
            <p:cNvSpPr/>
            <p:nvPr/>
          </p:nvSpPr>
          <p:spPr>
            <a:xfrm>
              <a:off x="494326" y="4365160"/>
              <a:ext cx="551811" cy="22359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6" name="Shape 136"/>
            <p:cNvSpPr/>
            <p:nvPr/>
          </p:nvSpPr>
          <p:spPr>
            <a:xfrm>
              <a:off x="444311" y="1289984"/>
              <a:ext cx="170728" cy="3027280"/>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7" name="Shape 137"/>
            <p:cNvSpPr/>
            <p:nvPr/>
          </p:nvSpPr>
          <p:spPr>
            <a:xfrm>
              <a:off x="1084453" y="6572390"/>
              <a:ext cx="134124" cy="2816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8" name="Shape 138"/>
            <p:cNvSpPr/>
            <p:nvPr/>
          </p:nvSpPr>
          <p:spPr>
            <a:xfrm>
              <a:off x="475166" y="4108417"/>
              <a:ext cx="82393" cy="511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9" name="Shape 139"/>
            <p:cNvSpPr/>
            <p:nvPr/>
          </p:nvSpPr>
          <p:spPr>
            <a:xfrm>
              <a:off x="946501" y="3146586"/>
              <a:ext cx="1410178" cy="27168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0" name="Shape 140"/>
            <p:cNvSpPr/>
            <p:nvPr/>
          </p:nvSpPr>
          <p:spPr>
            <a:xfrm>
              <a:off x="1046133" y="6601130"/>
              <a:ext cx="120713" cy="2529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1" name="Shape 141"/>
            <p:cNvSpPr/>
            <p:nvPr/>
          </p:nvSpPr>
          <p:spPr>
            <a:xfrm>
              <a:off x="946501" y="5897959"/>
              <a:ext cx="137956" cy="6744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2" name="Shape 142"/>
            <p:cNvSpPr/>
            <p:nvPr/>
          </p:nvSpPr>
          <p:spPr>
            <a:xfrm>
              <a:off x="946501" y="5773418"/>
              <a:ext cx="38324" cy="2280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3" name="Shape 143"/>
            <p:cNvSpPr/>
            <p:nvPr/>
          </p:nvSpPr>
          <p:spPr>
            <a:xfrm>
              <a:off x="979074" y="6323310"/>
              <a:ext cx="210764" cy="5307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145" name="Shape 145"/>
          <p:cNvSpPr/>
          <p:nvPr/>
        </p:nvSpPr>
        <p:spPr>
          <a:xfrm>
            <a:off x="-4" y="0"/>
            <a:ext cx="182888"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46" name="Shape 146"/>
          <p:cNvSpPr/>
          <p:nvPr>
            <p:ph type="title"/>
          </p:nvPr>
        </p:nvSpPr>
        <p:spPr>
          <a:xfrm>
            <a:off x="2589213" y="4800600"/>
            <a:ext cx="8915401" cy="566738"/>
          </a:xfrm>
          <a:prstGeom prst="rect">
            <a:avLst/>
          </a:prstGeom>
        </p:spPr>
        <p:txBody>
          <a:bodyPr anchor="b"/>
          <a:lstStyle>
            <a:lvl1pPr>
              <a:defRPr sz="2400"/>
            </a:lvl1pPr>
          </a:lstStyle>
          <a:p>
            <a:pPr lvl="0">
              <a:defRPr sz="1800">
                <a:solidFill>
                  <a:srgbClr val="000000"/>
                </a:solidFill>
              </a:defRPr>
            </a:pPr>
            <a:r>
              <a:rPr sz="2400">
                <a:solidFill>
                  <a:srgbClr val="262626"/>
                </a:solidFill>
              </a:rPr>
              <a:t>Click to edit Master title style</a:t>
            </a:r>
          </a:p>
        </p:txBody>
      </p:sp>
      <p:sp>
        <p:nvSpPr>
          <p:cNvPr id="147" name="Shape 147"/>
          <p:cNvSpPr/>
          <p:nvPr>
            <p:ph type="body" idx="1"/>
          </p:nvPr>
        </p:nvSpPr>
        <p:spPr>
          <a:xfrm>
            <a:off x="2589213" y="5367337"/>
            <a:ext cx="8915401" cy="493716"/>
          </a:xfrm>
          <a:prstGeom prst="rect">
            <a:avLst/>
          </a:prstGeom>
        </p:spPr>
        <p:txBody>
          <a:bodyPr/>
          <a:lstStyle>
            <a:lvl1pPr marL="0" indent="0">
              <a:buClrTx/>
              <a:buSzTx/>
              <a:buFontTx/>
              <a:buNone/>
              <a:defRPr sz="1200"/>
            </a:lvl1pPr>
          </a:lstStyle>
          <a:p>
            <a:pPr lvl="0">
              <a:defRPr sz="1800">
                <a:solidFill>
                  <a:srgbClr val="000000"/>
                </a:solidFill>
              </a:defRPr>
            </a:pPr>
            <a:r>
              <a:rPr sz="1200">
                <a:solidFill>
                  <a:srgbClr val="404040"/>
                </a:solidFill>
              </a:rPr>
              <a:t>Edit Master text styles</a:t>
            </a:r>
          </a:p>
        </p:txBody>
      </p:sp>
      <p:sp>
        <p:nvSpPr>
          <p:cNvPr id="148" name="Shape 148"/>
          <p:cNvSpPr/>
          <p:nvPr/>
        </p:nvSpPr>
        <p:spPr>
          <a:xfrm flipV="1">
            <a:off x="-4190" y="4911725"/>
            <a:ext cx="1595617"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49" name="Shape 149"/>
          <p:cNvSpPr/>
          <p:nvPr>
            <p:ph type="sldNum" sz="quarter" idx="2"/>
          </p:nvPr>
        </p:nvSpPr>
        <p:spPr>
          <a:xfrm>
            <a:off x="531812" y="4967528"/>
            <a:ext cx="779771" cy="396237"/>
          </a:xfrm>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14" name="Group 14"/>
          <p:cNvGrpSpPr/>
          <p:nvPr/>
        </p:nvGrpSpPr>
        <p:grpSpPr>
          <a:xfrm>
            <a:off x="-3" y="228598"/>
            <a:ext cx="2851522" cy="6638634"/>
            <a:chOff x="0" y="0"/>
            <a:chExt cx="2851521" cy="6638633"/>
          </a:xfrm>
        </p:grpSpPr>
        <p:sp>
          <p:nvSpPr>
            <p:cNvPr id="2" name="Shape 2"/>
            <p:cNvSpPr/>
            <p:nvPr/>
          </p:nvSpPr>
          <p:spPr>
            <a:xfrm>
              <a:off x="-1" y="2346443"/>
              <a:ext cx="100646" cy="626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 name="Shape 3"/>
            <p:cNvSpPr/>
            <p:nvPr/>
          </p:nvSpPr>
          <p:spPr>
            <a:xfrm>
              <a:off x="128598" y="2927929"/>
              <a:ext cx="646721" cy="23222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 name="Shape 4"/>
            <p:cNvSpPr/>
            <p:nvPr/>
          </p:nvSpPr>
          <p:spPr>
            <a:xfrm>
              <a:off x="806998" y="5218461"/>
              <a:ext cx="609446" cy="14201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 name="Shape 5"/>
            <p:cNvSpPr/>
            <p:nvPr/>
          </p:nvSpPr>
          <p:spPr>
            <a:xfrm>
              <a:off x="959824" y="6275199"/>
              <a:ext cx="171468" cy="3634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 name="Shape 6"/>
            <p:cNvSpPr/>
            <p:nvPr/>
          </p:nvSpPr>
          <p:spPr>
            <a:xfrm>
              <a:off x="100641" y="2972659"/>
              <a:ext cx="821912" cy="33286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 name="Shape 7"/>
            <p:cNvSpPr/>
            <p:nvPr/>
          </p:nvSpPr>
          <p:spPr>
            <a:xfrm>
              <a:off x="26120" y="-1"/>
              <a:ext cx="102482" cy="2927934"/>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 name="Shape 8"/>
            <p:cNvSpPr/>
            <p:nvPr/>
          </p:nvSpPr>
          <p:spPr>
            <a:xfrm>
              <a:off x="78276" y="2715463"/>
              <a:ext cx="78281" cy="4938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 name="Shape 9"/>
            <p:cNvSpPr/>
            <p:nvPr/>
          </p:nvSpPr>
          <p:spPr>
            <a:xfrm>
              <a:off x="769723" y="5250145"/>
              <a:ext cx="190105" cy="10250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0" name="Shape 10"/>
            <p:cNvSpPr/>
            <p:nvPr/>
          </p:nvSpPr>
          <p:spPr>
            <a:xfrm>
              <a:off x="775314" y="1170426"/>
              <a:ext cx="2076207" cy="40480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1" name="Shape 11"/>
            <p:cNvSpPr/>
            <p:nvPr/>
          </p:nvSpPr>
          <p:spPr>
            <a:xfrm>
              <a:off x="922549" y="6301292"/>
              <a:ext cx="162150" cy="33734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 name="Shape 12"/>
            <p:cNvSpPr/>
            <p:nvPr/>
          </p:nvSpPr>
          <p:spPr>
            <a:xfrm>
              <a:off x="769723" y="5130866"/>
              <a:ext cx="37279" cy="2217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 name="Shape 13"/>
            <p:cNvSpPr/>
            <p:nvPr/>
          </p:nvSpPr>
          <p:spPr>
            <a:xfrm>
              <a:off x="849863" y="6016140"/>
              <a:ext cx="238562" cy="62249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7" name="Group 27"/>
          <p:cNvGrpSpPr/>
          <p:nvPr/>
        </p:nvGrpSpPr>
        <p:grpSpPr>
          <a:xfrm>
            <a:off x="27219" y="-790"/>
            <a:ext cx="2356680" cy="6854048"/>
            <a:chOff x="0" y="0"/>
            <a:chExt cx="2356679" cy="6854046"/>
          </a:xfrm>
        </p:grpSpPr>
        <p:sp>
          <p:nvSpPr>
            <p:cNvPr id="15" name="Shape 15"/>
            <p:cNvSpPr/>
            <p:nvPr/>
          </p:nvSpPr>
          <p:spPr>
            <a:xfrm>
              <a:off x="-1" y="-1"/>
              <a:ext cx="494331" cy="44010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 name="Shape 16"/>
            <p:cNvSpPr/>
            <p:nvPr/>
          </p:nvSpPr>
          <p:spPr>
            <a:xfrm>
              <a:off x="523067" y="4317260"/>
              <a:ext cx="423439" cy="15807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 name="Shape 17"/>
            <p:cNvSpPr/>
            <p:nvPr/>
          </p:nvSpPr>
          <p:spPr>
            <a:xfrm>
              <a:off x="979074" y="5863471"/>
              <a:ext cx="431104" cy="990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 name="Shape 18"/>
            <p:cNvSpPr/>
            <p:nvPr/>
          </p:nvSpPr>
          <p:spPr>
            <a:xfrm>
              <a:off x="494326" y="4365160"/>
              <a:ext cx="551811" cy="223597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 name="Shape 19"/>
            <p:cNvSpPr/>
            <p:nvPr/>
          </p:nvSpPr>
          <p:spPr>
            <a:xfrm>
              <a:off x="444311" y="1289984"/>
              <a:ext cx="170728" cy="3027280"/>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 name="Shape 20"/>
            <p:cNvSpPr/>
            <p:nvPr/>
          </p:nvSpPr>
          <p:spPr>
            <a:xfrm>
              <a:off x="1084453" y="6572390"/>
              <a:ext cx="134124" cy="28165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 name="Shape 21"/>
            <p:cNvSpPr/>
            <p:nvPr/>
          </p:nvSpPr>
          <p:spPr>
            <a:xfrm>
              <a:off x="475166" y="4108417"/>
              <a:ext cx="82393" cy="51157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 name="Shape 22"/>
            <p:cNvSpPr/>
            <p:nvPr/>
          </p:nvSpPr>
          <p:spPr>
            <a:xfrm>
              <a:off x="946501" y="3146586"/>
              <a:ext cx="1410178" cy="27168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 name="Shape 23"/>
            <p:cNvSpPr/>
            <p:nvPr/>
          </p:nvSpPr>
          <p:spPr>
            <a:xfrm>
              <a:off x="1046133" y="6601130"/>
              <a:ext cx="120713" cy="25291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 name="Shape 24"/>
            <p:cNvSpPr/>
            <p:nvPr/>
          </p:nvSpPr>
          <p:spPr>
            <a:xfrm>
              <a:off x="946501" y="5897959"/>
              <a:ext cx="137956" cy="6744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 name="Shape 25"/>
            <p:cNvSpPr/>
            <p:nvPr/>
          </p:nvSpPr>
          <p:spPr>
            <a:xfrm>
              <a:off x="946501" y="5773418"/>
              <a:ext cx="38324" cy="2280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 name="Shape 26"/>
            <p:cNvSpPr/>
            <p:nvPr/>
          </p:nvSpPr>
          <p:spPr>
            <a:xfrm>
              <a:off x="979074" y="6323310"/>
              <a:ext cx="210764" cy="5307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8" name="Shape 28"/>
          <p:cNvSpPr/>
          <p:nvPr/>
        </p:nvSpPr>
        <p:spPr>
          <a:xfrm>
            <a:off x="-4" y="0"/>
            <a:ext cx="182888"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9" name="Shape 29"/>
          <p:cNvSpPr/>
          <p:nvPr/>
        </p:nvSpPr>
        <p:spPr>
          <a:xfrm flipV="1">
            <a:off x="-4190" y="714375"/>
            <a:ext cx="1595617"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0" name="Shape 30"/>
          <p:cNvSpPr/>
          <p:nvPr>
            <p:ph type="title"/>
          </p:nvPr>
        </p:nvSpPr>
        <p:spPr>
          <a:xfrm>
            <a:off x="2592925" y="624110"/>
            <a:ext cx="8911688" cy="150949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lvl="0">
              <a:defRPr sz="1800">
                <a:solidFill>
                  <a:srgbClr val="000000"/>
                </a:solidFill>
              </a:defRPr>
            </a:pPr>
            <a:r>
              <a:rPr sz="3600">
                <a:solidFill>
                  <a:srgbClr val="262626"/>
                </a:solidFill>
              </a:rPr>
              <a:t>Click to edit Master title style</a:t>
            </a:r>
          </a:p>
        </p:txBody>
      </p:sp>
      <p:sp>
        <p:nvSpPr>
          <p:cNvPr id="31" name="Shape 31"/>
          <p:cNvSpPr/>
          <p:nvPr>
            <p:ph type="body" idx="1"/>
          </p:nvPr>
        </p:nvSpPr>
        <p:spPr>
          <a:xfrm>
            <a:off x="2589209" y="2133600"/>
            <a:ext cx="8915404" cy="47244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32" name="Shape 32"/>
          <p:cNvSpPr/>
          <p:nvPr>
            <p:ph type="sldNum" sz="quarter" idx="2"/>
          </p:nvPr>
        </p:nvSpPr>
        <p:spPr>
          <a:xfrm>
            <a:off x="531812" y="772223"/>
            <a:ext cx="779771" cy="396237"/>
          </a:xfrm>
          <a:prstGeom prst="rect">
            <a:avLst/>
          </a:prstGeom>
          <a:ln w="12700">
            <a:miter lim="400000"/>
          </a:ln>
        </p:spPr>
        <p:txBody>
          <a:bodyPr lIns="45718" tIns="45718" rIns="45718" bIns="45718" anchor="ctr">
            <a:spAutoFit/>
          </a:bodyPr>
          <a:lstStyle>
            <a:lvl1pPr algn="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spd="med" advClick="1"/>
  <p:txStyles>
    <p:titleStyle>
      <a:lvl1pPr defTabSz="457200">
        <a:defRPr sz="3600">
          <a:solidFill>
            <a:srgbClr val="262626"/>
          </a:solidFill>
          <a:latin typeface="Century Gothic"/>
          <a:ea typeface="Century Gothic"/>
          <a:cs typeface="Century Gothic"/>
          <a:sym typeface="Century Gothic"/>
        </a:defRPr>
      </a:lvl1pPr>
      <a:lvl2pPr defTabSz="457200">
        <a:defRPr sz="3600">
          <a:solidFill>
            <a:srgbClr val="262626"/>
          </a:solidFill>
          <a:latin typeface="Century Gothic"/>
          <a:ea typeface="Century Gothic"/>
          <a:cs typeface="Century Gothic"/>
          <a:sym typeface="Century Gothic"/>
        </a:defRPr>
      </a:lvl2pPr>
      <a:lvl3pPr defTabSz="457200">
        <a:defRPr sz="3600">
          <a:solidFill>
            <a:srgbClr val="262626"/>
          </a:solidFill>
          <a:latin typeface="Century Gothic"/>
          <a:ea typeface="Century Gothic"/>
          <a:cs typeface="Century Gothic"/>
          <a:sym typeface="Century Gothic"/>
        </a:defRPr>
      </a:lvl3pPr>
      <a:lvl4pPr defTabSz="457200">
        <a:defRPr sz="3600">
          <a:solidFill>
            <a:srgbClr val="262626"/>
          </a:solidFill>
          <a:latin typeface="Century Gothic"/>
          <a:ea typeface="Century Gothic"/>
          <a:cs typeface="Century Gothic"/>
          <a:sym typeface="Century Gothic"/>
        </a:defRPr>
      </a:lvl4pPr>
      <a:lvl5pPr defTabSz="457200">
        <a:defRPr sz="3600">
          <a:solidFill>
            <a:srgbClr val="262626"/>
          </a:solidFill>
          <a:latin typeface="Century Gothic"/>
          <a:ea typeface="Century Gothic"/>
          <a:cs typeface="Century Gothic"/>
          <a:sym typeface="Century Gothic"/>
        </a:defRPr>
      </a:lvl5pPr>
      <a:lvl6pPr defTabSz="457200">
        <a:defRPr sz="3600">
          <a:solidFill>
            <a:srgbClr val="262626"/>
          </a:solidFill>
          <a:latin typeface="Century Gothic"/>
          <a:ea typeface="Century Gothic"/>
          <a:cs typeface="Century Gothic"/>
          <a:sym typeface="Century Gothic"/>
        </a:defRPr>
      </a:lvl6pPr>
      <a:lvl7pPr defTabSz="457200">
        <a:defRPr sz="3600">
          <a:solidFill>
            <a:srgbClr val="262626"/>
          </a:solidFill>
          <a:latin typeface="Century Gothic"/>
          <a:ea typeface="Century Gothic"/>
          <a:cs typeface="Century Gothic"/>
          <a:sym typeface="Century Gothic"/>
        </a:defRPr>
      </a:lvl7pPr>
      <a:lvl8pPr defTabSz="457200">
        <a:defRPr sz="3600">
          <a:solidFill>
            <a:srgbClr val="262626"/>
          </a:solidFill>
          <a:latin typeface="Century Gothic"/>
          <a:ea typeface="Century Gothic"/>
          <a:cs typeface="Century Gothic"/>
          <a:sym typeface="Century Gothic"/>
        </a:defRPr>
      </a:lvl8pPr>
      <a:lvl9pPr defTabSz="457200">
        <a:defRPr sz="3600">
          <a:solidFill>
            <a:srgbClr val="262626"/>
          </a:solidFill>
          <a:latin typeface="Century Gothic"/>
          <a:ea typeface="Century Gothic"/>
          <a:cs typeface="Century Gothic"/>
          <a:sym typeface="Century Gothic"/>
        </a:defRPr>
      </a:lvl9pPr>
    </p:titleStyle>
    <p:bodyStyle>
      <a:lvl1pPr marL="342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1pPr>
      <a:lvl2pPr marL="778668" indent="-321468"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2pPr>
      <a:lvl3pPr marL="1208314" indent="-293914"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3pPr>
      <a:lvl4pPr marL="1714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4pPr>
      <a:lvl5pPr marL="21717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5pPr>
      <a:lvl6pPr marL="26289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6pPr>
      <a:lvl7pPr marL="30861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7pPr>
      <a:lvl8pPr marL="35433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8pPr>
      <a:lvl9pPr marL="4000500" indent="-342900" defTabSz="457200">
        <a:spcBef>
          <a:spcPts val="1000"/>
        </a:spcBef>
        <a:buClr>
          <a:srgbClr val="A53010"/>
        </a:buClr>
        <a:buSzPct val="100000"/>
        <a:buFont typeface="Wingdings 3"/>
        <a:buChar char=""/>
        <a:defRPr>
          <a:solidFill>
            <a:srgbClr val="404040"/>
          </a:solidFill>
          <a:latin typeface="Century Gothic"/>
          <a:ea typeface="Century Gothic"/>
          <a:cs typeface="Century Gothic"/>
          <a:sym typeface="Century Gothic"/>
        </a:defRPr>
      </a:lvl9pPr>
    </p:bodyStyle>
    <p:otherStyle>
      <a:lvl1pPr algn="r" defTabSz="457200">
        <a:defRPr sz="2000">
          <a:solidFill>
            <a:schemeClr val="tx1"/>
          </a:solidFill>
          <a:latin typeface="+mn-lt"/>
          <a:ea typeface="+mn-ea"/>
          <a:cs typeface="+mn-cs"/>
          <a:sym typeface="Century Gothic"/>
        </a:defRPr>
      </a:lvl1pPr>
      <a:lvl2pPr algn="r" defTabSz="457200">
        <a:defRPr sz="2000">
          <a:solidFill>
            <a:schemeClr val="tx1"/>
          </a:solidFill>
          <a:latin typeface="+mn-lt"/>
          <a:ea typeface="+mn-ea"/>
          <a:cs typeface="+mn-cs"/>
          <a:sym typeface="Century Gothic"/>
        </a:defRPr>
      </a:lvl2pPr>
      <a:lvl3pPr algn="r" defTabSz="457200">
        <a:defRPr sz="2000">
          <a:solidFill>
            <a:schemeClr val="tx1"/>
          </a:solidFill>
          <a:latin typeface="+mn-lt"/>
          <a:ea typeface="+mn-ea"/>
          <a:cs typeface="+mn-cs"/>
          <a:sym typeface="Century Gothic"/>
        </a:defRPr>
      </a:lvl3pPr>
      <a:lvl4pPr algn="r" defTabSz="457200">
        <a:defRPr sz="2000">
          <a:solidFill>
            <a:schemeClr val="tx1"/>
          </a:solidFill>
          <a:latin typeface="+mn-lt"/>
          <a:ea typeface="+mn-ea"/>
          <a:cs typeface="+mn-cs"/>
          <a:sym typeface="Century Gothic"/>
        </a:defRPr>
      </a:lvl4pPr>
      <a:lvl5pPr algn="r" defTabSz="457200">
        <a:defRPr sz="2000">
          <a:solidFill>
            <a:schemeClr val="tx1"/>
          </a:solidFill>
          <a:latin typeface="+mn-lt"/>
          <a:ea typeface="+mn-ea"/>
          <a:cs typeface="+mn-cs"/>
          <a:sym typeface="Century Gothic"/>
        </a:defRPr>
      </a:lvl5pPr>
      <a:lvl6pPr algn="r" defTabSz="457200">
        <a:defRPr sz="2000">
          <a:solidFill>
            <a:schemeClr val="tx1"/>
          </a:solidFill>
          <a:latin typeface="+mn-lt"/>
          <a:ea typeface="+mn-ea"/>
          <a:cs typeface="+mn-cs"/>
          <a:sym typeface="Century Gothic"/>
        </a:defRPr>
      </a:lvl6pPr>
      <a:lvl7pPr algn="r" defTabSz="457200">
        <a:defRPr sz="2000">
          <a:solidFill>
            <a:schemeClr val="tx1"/>
          </a:solidFill>
          <a:latin typeface="+mn-lt"/>
          <a:ea typeface="+mn-ea"/>
          <a:cs typeface="+mn-cs"/>
          <a:sym typeface="Century Gothic"/>
        </a:defRPr>
      </a:lvl7pPr>
      <a:lvl8pPr algn="r" defTabSz="457200">
        <a:defRPr sz="2000">
          <a:solidFill>
            <a:schemeClr val="tx1"/>
          </a:solidFill>
          <a:latin typeface="+mn-lt"/>
          <a:ea typeface="+mn-ea"/>
          <a:cs typeface="+mn-cs"/>
          <a:sym typeface="Century Gothic"/>
        </a:defRPr>
      </a:lvl8pPr>
      <a:lvl9pPr algn="r" defTabSz="457200">
        <a:defRPr sz="2000">
          <a:solidFill>
            <a:schemeClr val="tx1"/>
          </a:solidFill>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5" name="Shape 325"/>
          <p:cNvSpPr/>
          <p:nvPr>
            <p:ph type="title"/>
          </p:nvPr>
        </p:nvSpPr>
        <p:spPr>
          <a:xfrm>
            <a:off x="2589213" y="2514599"/>
            <a:ext cx="8915401" cy="2262786"/>
          </a:xfrm>
          <a:prstGeom prst="rect">
            <a:avLst/>
          </a:prstGeom>
        </p:spPr>
        <p:txBody>
          <a:bodyPr/>
          <a:lstStyle/>
          <a:p>
            <a:pPr lvl="0">
              <a:defRPr sz="1800">
                <a:solidFill>
                  <a:srgbClr val="000000"/>
                </a:solidFill>
              </a:defRPr>
            </a:pPr>
            <a:r>
              <a:rPr sz="5400">
                <a:solidFill>
                  <a:srgbClr val="262626"/>
                </a:solidFill>
              </a:rPr>
              <a:t>God Speaks</a:t>
            </a:r>
          </a:p>
        </p:txBody>
      </p:sp>
      <p:sp>
        <p:nvSpPr>
          <p:cNvPr id="326" name="Shape 326"/>
          <p:cNvSpPr/>
          <p:nvPr>
            <p:ph type="body" idx="1"/>
          </p:nvPr>
        </p:nvSpPr>
        <p:spPr>
          <a:xfrm>
            <a:off x="2589213" y="4777378"/>
            <a:ext cx="8915401" cy="1126287"/>
          </a:xfrm>
          <a:prstGeom prst="rect">
            <a:avLst/>
          </a:prstGeom>
        </p:spPr>
        <p:txBody>
          <a:bodyPr/>
          <a:lstStyle/>
          <a:p>
            <a:pPr lvl="0"/>
          </a:p>
        </p:txBody>
      </p:sp>
      <p:sp>
        <p:nvSpPr>
          <p:cNvPr id="327" name="Shape 327"/>
          <p:cNvSpPr/>
          <p:nvPr>
            <p:ph type="sldNum" sz="quarter" idx="2"/>
          </p:nvPr>
        </p:nvSpPr>
        <p:spPr>
          <a:xfrm>
            <a:off x="531812" y="4513981"/>
            <a:ext cx="779771" cy="39624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lvl1pPr defTabSz="438911">
              <a:defRPr sz="1900"/>
            </a:lvl1pPr>
          </a:lstStyle>
          <a:p>
            <a:pPr lvl="0">
              <a:defRPr sz="1800">
                <a:solidFill>
                  <a:srgbClr val="000000"/>
                </a:solidFill>
              </a:defRPr>
            </a:pPr>
            <a:fld id="{86CB4B4D-7CA3-9044-876B-883B54F8677D}" type="slidenum">
              <a:rPr sz="1900">
                <a:solidFill>
                  <a:srgbClr val="FEFFFF"/>
                </a:solidFill>
              </a:rPr>
            </a:fld>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7" name="Shape 357"/>
          <p:cNvSpPr/>
          <p:nvPr>
            <p:ph type="title"/>
          </p:nvPr>
        </p:nvSpPr>
        <p:spPr>
          <a:xfrm>
            <a:off x="2592925" y="624109"/>
            <a:ext cx="8911688" cy="1509494"/>
          </a:xfrm>
          <a:prstGeom prst="rect">
            <a:avLst/>
          </a:prstGeom>
        </p:spPr>
        <p:txBody>
          <a:bodyPr lIns="0" tIns="0" rIns="0" bIns="0"/>
          <a:lstStyle>
            <a:lvl1pPr algn="ctr"/>
          </a:lstStyle>
          <a:p>
            <a:pPr lvl="0">
              <a:defRPr sz="1800">
                <a:solidFill>
                  <a:srgbClr val="000000"/>
                </a:solidFill>
              </a:defRPr>
            </a:pPr>
            <a:r>
              <a:rPr sz="3600">
                <a:solidFill>
                  <a:srgbClr val="262626"/>
                </a:solidFill>
              </a:rPr>
              <a:t>God Speaks</a:t>
            </a:r>
          </a:p>
        </p:txBody>
      </p:sp>
      <p:sp>
        <p:nvSpPr>
          <p:cNvPr id="358" name="Shape 358"/>
          <p:cNvSpPr/>
          <p:nvPr>
            <p:ph type="body" idx="1"/>
          </p:nvPr>
        </p:nvSpPr>
        <p:spPr>
          <a:xfrm>
            <a:off x="2589209" y="2133600"/>
            <a:ext cx="8915404" cy="4724400"/>
          </a:xfrm>
          <a:prstGeom prst="rect">
            <a:avLst/>
          </a:prstGeom>
        </p:spPr>
        <p:txBody>
          <a:bodyPr/>
          <a:lstStyle/>
          <a:p>
            <a:pPr lvl="0" marL="476250" indent="-476250">
              <a:defRPr>
                <a:solidFill>
                  <a:srgbClr val="000000"/>
                </a:solidFill>
              </a:defRPr>
            </a:pPr>
            <a:r>
              <a:rPr b="1" sz="2500"/>
              <a:t>Job 40:1 </a:t>
            </a:r>
            <a:r>
              <a:rPr sz="2700"/>
              <a:t>And Yahweh said to Job: 2 “Shall a faultfinder contend with the Almighty? Anyone who argues with God must respond.” 3.Then Job answered Yahweh: 4 “See, I am of small account; what shall I answer you?I lay my hand on my mouth. 5 I have spoken once, and I will not answer; twice, but will proceed no further.”</a:t>
            </a:r>
          </a:p>
        </p:txBody>
      </p:sp>
      <p:sp>
        <p:nvSpPr>
          <p:cNvPr id="359" name="Shape 359"/>
          <p:cNvSpPr/>
          <p:nvPr>
            <p:ph type="sldNum" sz="quarter" idx="2"/>
          </p:nvPr>
        </p:nvSpPr>
        <p:spPr>
          <a:xfrm>
            <a:off x="531812" y="772223"/>
            <a:ext cx="779771" cy="396238"/>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1" name="Shape 361"/>
          <p:cNvSpPr/>
          <p:nvPr>
            <p:ph type="title"/>
          </p:nvPr>
        </p:nvSpPr>
        <p:spPr>
          <a:xfrm>
            <a:off x="2592925" y="624109"/>
            <a:ext cx="8911688" cy="1509494"/>
          </a:xfrm>
          <a:prstGeom prst="rect">
            <a:avLst/>
          </a:prstGeom>
        </p:spPr>
        <p:txBody>
          <a:bodyPr lIns="0" tIns="0" rIns="0" bIns="0"/>
          <a:lstStyle>
            <a:lvl1pPr algn="ctr"/>
          </a:lstStyle>
          <a:p>
            <a:pPr lvl="0">
              <a:defRPr sz="1800">
                <a:solidFill>
                  <a:srgbClr val="000000"/>
                </a:solidFill>
              </a:defRPr>
            </a:pPr>
            <a:r>
              <a:rPr sz="3600">
                <a:solidFill>
                  <a:srgbClr val="262626"/>
                </a:solidFill>
              </a:rPr>
              <a:t>God Speaks</a:t>
            </a:r>
          </a:p>
        </p:txBody>
      </p:sp>
      <p:sp>
        <p:nvSpPr>
          <p:cNvPr id="362" name="Shape 362"/>
          <p:cNvSpPr/>
          <p:nvPr>
            <p:ph type="body" idx="1"/>
          </p:nvPr>
        </p:nvSpPr>
        <p:spPr>
          <a:xfrm>
            <a:off x="2589209" y="2133600"/>
            <a:ext cx="8915404" cy="4724400"/>
          </a:xfrm>
          <a:prstGeom prst="rect">
            <a:avLst/>
          </a:prstGeom>
        </p:spPr>
        <p:txBody>
          <a:bodyPr/>
          <a:lstStyle/>
          <a:p>
            <a:pPr lvl="0" marL="407479" indent="-407479" defTabSz="425194">
              <a:spcBef>
                <a:spcPts val="900"/>
              </a:spcBef>
              <a:defRPr>
                <a:solidFill>
                  <a:srgbClr val="000000"/>
                </a:solidFill>
              </a:defRPr>
            </a:pPr>
            <a:r>
              <a:rPr b="1" sz="2300"/>
              <a:t>Job 40:6 </a:t>
            </a:r>
            <a:r>
              <a:rPr sz="2300"/>
              <a:t>Then Yahweh answered Job out of the whirlwind: 7 “Gird up your loins like a man; I will question you, and you declare to me.8 Will you even put me in the wrong?Will you condemn me that you may be justified? 9 Have you an arm like God, and can you thunder with a voice like his?10 “Deck yourself with majesty and dignity; clothe yourself with glory and splendor. 11 Pour out the overflowings of your anger, and look on all who are proud, and abase them.12 Look on all who are proud, and bring them low; tread down the wicked where they stand.13 Hide them all in the dust together; bind their faces in the world below.14 Then I will also acknowledge to you that your own right hand can give you victory.</a:t>
            </a:r>
          </a:p>
        </p:txBody>
      </p:sp>
      <p:sp>
        <p:nvSpPr>
          <p:cNvPr id="363" name="Shape 363"/>
          <p:cNvSpPr/>
          <p:nvPr>
            <p:ph type="sldNum" sz="quarter" idx="2"/>
          </p:nvPr>
        </p:nvSpPr>
        <p:spPr>
          <a:xfrm>
            <a:off x="531812" y="772223"/>
            <a:ext cx="779771" cy="396238"/>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5" name="Shape 365"/>
          <p:cNvSpPr/>
          <p:nvPr>
            <p:ph type="title"/>
          </p:nvPr>
        </p:nvSpPr>
        <p:spPr>
          <a:xfrm>
            <a:off x="2592925" y="624109"/>
            <a:ext cx="8911688" cy="1509494"/>
          </a:xfrm>
          <a:prstGeom prst="rect">
            <a:avLst/>
          </a:prstGeom>
        </p:spPr>
        <p:txBody>
          <a:bodyPr lIns="0" tIns="0" rIns="0" bIns="0"/>
          <a:lstStyle>
            <a:lvl1pPr algn="ctr"/>
          </a:lstStyle>
          <a:p>
            <a:pPr lvl="0">
              <a:defRPr sz="1800">
                <a:solidFill>
                  <a:srgbClr val="000000"/>
                </a:solidFill>
              </a:defRPr>
            </a:pPr>
            <a:r>
              <a:rPr sz="3600">
                <a:solidFill>
                  <a:srgbClr val="262626"/>
                </a:solidFill>
              </a:rPr>
              <a:t>God Speaks</a:t>
            </a:r>
          </a:p>
        </p:txBody>
      </p:sp>
      <p:sp>
        <p:nvSpPr>
          <p:cNvPr id="366" name="Shape 366"/>
          <p:cNvSpPr/>
          <p:nvPr>
            <p:ph type="body" idx="1"/>
          </p:nvPr>
        </p:nvSpPr>
        <p:spPr>
          <a:xfrm>
            <a:off x="2589209" y="2133600"/>
            <a:ext cx="8915404" cy="4724400"/>
          </a:xfrm>
          <a:prstGeom prst="rect">
            <a:avLst/>
          </a:prstGeom>
        </p:spPr>
        <p:txBody>
          <a:bodyPr/>
          <a:lstStyle/>
          <a:p>
            <a:pPr lvl="0" marL="407479" indent="-407479" defTabSz="425194">
              <a:spcBef>
                <a:spcPts val="900"/>
              </a:spcBef>
              <a:defRPr>
                <a:solidFill>
                  <a:srgbClr val="000000"/>
                </a:solidFill>
              </a:defRPr>
            </a:pPr>
            <a:r>
              <a:rPr b="1" sz="2300"/>
              <a:t>Job 40:15</a:t>
            </a:r>
            <a:r>
              <a:rPr sz="2300"/>
              <a:t>“Look at Behemoth, which I made just as I made you;</a:t>
            </a:r>
            <a:r>
              <a:rPr sz="600">
                <a:latin typeface="Courier"/>
                <a:ea typeface="Courier"/>
                <a:cs typeface="Courier"/>
                <a:sym typeface="Courier"/>
              </a:rPr>
              <a:t> </a:t>
            </a:r>
            <a:r>
              <a:rPr sz="2300"/>
              <a:t>it eats grass like an ox.16 Its strength is in its loins,</a:t>
            </a:r>
            <a:r>
              <a:rPr sz="600">
                <a:latin typeface="Courier"/>
                <a:ea typeface="Courier"/>
                <a:cs typeface="Courier"/>
                <a:sym typeface="Courier"/>
              </a:rPr>
              <a:t> </a:t>
            </a:r>
            <a:r>
              <a:rPr sz="2300"/>
              <a:t>and its power in the muscles of its belly.17 It makes its tail stiff like a cedar; the sinews of its thighs are knit together.18 Its bones are tubes of bronze, its limbs like bars of iron.19 “It is the first of the great acts of God—only its Maker can approach it with the sword.20 For the mountains yield food for it where all the wild animals play. 21 Under the lotus plants it lies,</a:t>
            </a:r>
            <a:r>
              <a:rPr sz="600">
                <a:latin typeface="Courier"/>
                <a:ea typeface="Courier"/>
                <a:cs typeface="Courier"/>
                <a:sym typeface="Courier"/>
              </a:rPr>
              <a:t> </a:t>
            </a:r>
            <a:r>
              <a:rPr sz="2300"/>
              <a:t>in the covert of the reeds and in the marsh. 22 The lotus trees cover it for shade; the willows of the wadi surround it. 23 Even if the river is turbulent, it is not frightened; it is confident though Jordan rushes against its mouth. 24 Can one take it with hooks or pierce its nose with a snare?</a:t>
            </a:r>
          </a:p>
        </p:txBody>
      </p:sp>
      <p:sp>
        <p:nvSpPr>
          <p:cNvPr id="367" name="Shape 367"/>
          <p:cNvSpPr/>
          <p:nvPr>
            <p:ph type="sldNum" sz="quarter" idx="2"/>
          </p:nvPr>
        </p:nvSpPr>
        <p:spPr>
          <a:xfrm>
            <a:off x="531812" y="772223"/>
            <a:ext cx="779771" cy="396238"/>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9" name="Shape 369"/>
          <p:cNvSpPr/>
          <p:nvPr>
            <p:ph type="title"/>
          </p:nvPr>
        </p:nvSpPr>
        <p:spPr>
          <a:xfrm>
            <a:off x="2592925" y="624109"/>
            <a:ext cx="8911688" cy="1509494"/>
          </a:xfrm>
          <a:prstGeom prst="rect">
            <a:avLst/>
          </a:prstGeom>
        </p:spPr>
        <p:txBody>
          <a:bodyPr lIns="0" tIns="0" rIns="0" bIns="0"/>
          <a:lstStyle>
            <a:lvl1pPr algn="ctr"/>
          </a:lstStyle>
          <a:p>
            <a:pPr lvl="0">
              <a:defRPr sz="1800">
                <a:solidFill>
                  <a:srgbClr val="000000"/>
                </a:solidFill>
              </a:defRPr>
            </a:pPr>
            <a:r>
              <a:rPr sz="3600">
                <a:solidFill>
                  <a:srgbClr val="262626"/>
                </a:solidFill>
              </a:rPr>
              <a:t>God Speaks</a:t>
            </a:r>
          </a:p>
        </p:txBody>
      </p:sp>
      <p:sp>
        <p:nvSpPr>
          <p:cNvPr id="370" name="Shape 370"/>
          <p:cNvSpPr/>
          <p:nvPr>
            <p:ph type="body" idx="1"/>
          </p:nvPr>
        </p:nvSpPr>
        <p:spPr>
          <a:xfrm>
            <a:off x="2589209" y="2133600"/>
            <a:ext cx="8915404" cy="4724400"/>
          </a:xfrm>
          <a:prstGeom prst="rect">
            <a:avLst/>
          </a:prstGeom>
        </p:spPr>
        <p:txBody>
          <a:bodyPr/>
          <a:lstStyle/>
          <a:p>
            <a:pPr lvl="0" marL="340042" indent="-340042" defTabSz="388620">
              <a:spcBef>
                <a:spcPts val="800"/>
              </a:spcBef>
              <a:defRPr>
                <a:solidFill>
                  <a:srgbClr val="000000"/>
                </a:solidFill>
              </a:defRPr>
            </a:pPr>
            <a:r>
              <a:rPr b="1" sz="2100"/>
              <a:t>Job 41:1</a:t>
            </a:r>
            <a:r>
              <a:rPr sz="2100"/>
              <a:t>“Can you draw out Leviathan with a fishhook, or press down its tongue with a cord? 2 Can you put a rope in its nose, or pierce its jaw with a hook? 3 Will it make many supplications to you? Will it speak soft words to you? 4 Will it make a covenant with you to be taken as your servant forever? 5  Will you play with it as with a bird, or will you put it on leash for your girls?6 Will traders bargain over it? Will they divide it up among the merchants?7 Can you fill its skin with harpoons, or its head with fishing spears? 8 Lay hands on it; think of the battle; you will not do it again! 9  Any hope of capturing it will be disappointed; were not even the gods overwhelmed at the sight of it? 10  No one is so fierce as to dare to stir it up. Who can stand before it? 11 Who can confront it and be safe?—under the whole heaven, who?</a:t>
            </a:r>
          </a:p>
        </p:txBody>
      </p:sp>
      <p:sp>
        <p:nvSpPr>
          <p:cNvPr id="371" name="Shape 371"/>
          <p:cNvSpPr/>
          <p:nvPr>
            <p:ph type="sldNum" sz="quarter" idx="2"/>
          </p:nvPr>
        </p:nvSpPr>
        <p:spPr>
          <a:xfrm>
            <a:off x="531812" y="772223"/>
            <a:ext cx="779771" cy="396238"/>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3" name="Shape 373"/>
          <p:cNvSpPr/>
          <p:nvPr>
            <p:ph type="title"/>
          </p:nvPr>
        </p:nvSpPr>
        <p:spPr>
          <a:xfrm>
            <a:off x="2592925" y="624109"/>
            <a:ext cx="8911688" cy="1509494"/>
          </a:xfrm>
          <a:prstGeom prst="rect">
            <a:avLst/>
          </a:prstGeom>
        </p:spPr>
        <p:txBody>
          <a:bodyPr lIns="0" tIns="0" rIns="0" bIns="0"/>
          <a:lstStyle>
            <a:lvl1pPr algn="ctr"/>
          </a:lstStyle>
          <a:p>
            <a:pPr lvl="0">
              <a:defRPr sz="1800">
                <a:solidFill>
                  <a:srgbClr val="000000"/>
                </a:solidFill>
              </a:defRPr>
            </a:pPr>
            <a:r>
              <a:rPr sz="3600">
                <a:solidFill>
                  <a:srgbClr val="262626"/>
                </a:solidFill>
              </a:rPr>
              <a:t>God Speaks</a:t>
            </a:r>
          </a:p>
        </p:txBody>
      </p:sp>
      <p:sp>
        <p:nvSpPr>
          <p:cNvPr id="374" name="Shape 374"/>
          <p:cNvSpPr/>
          <p:nvPr>
            <p:ph type="body" idx="1"/>
          </p:nvPr>
        </p:nvSpPr>
        <p:spPr>
          <a:xfrm>
            <a:off x="2589209" y="2133600"/>
            <a:ext cx="8915404" cy="4724400"/>
          </a:xfrm>
          <a:prstGeom prst="rect">
            <a:avLst/>
          </a:prstGeom>
        </p:spPr>
        <p:txBody>
          <a:bodyPr/>
          <a:lstStyle/>
          <a:p>
            <a:pPr lvl="0" marL="443484" indent="-443484" defTabSz="443483">
              <a:spcBef>
                <a:spcPts val="900"/>
              </a:spcBef>
              <a:defRPr>
                <a:solidFill>
                  <a:srgbClr val="000000"/>
                </a:solidFill>
              </a:defRPr>
            </a:pPr>
            <a:r>
              <a:rPr b="1" sz="2400"/>
              <a:t>Job 41:13</a:t>
            </a:r>
            <a:r>
              <a:rPr sz="2400"/>
              <a:t>“Who can strip off its outer garment? Who can penetrate its double coat of mail? 14 Who can open the doors of its face?There is terror all around its teeth.15 Its back is made of shields in rows, shut up closely as with a seal.16 One is so near to another that no air can come between them.17 They are joined one to another; they clasp each other and cannot be separated. 18 Its sneezes flash forth light, and its eyes are like the eyelids of the dawn. 19 From its mouth go flaming torches; sparks of fire leap out. 20 Out of its nostrils comes smoke, as from a boiling pot and burning rushes. 21 Its breath kindles coals, and a flame comes out of its mouth.</a:t>
            </a:r>
          </a:p>
        </p:txBody>
      </p:sp>
      <p:sp>
        <p:nvSpPr>
          <p:cNvPr id="375" name="Shape 375"/>
          <p:cNvSpPr/>
          <p:nvPr>
            <p:ph type="sldNum" sz="quarter" idx="2"/>
          </p:nvPr>
        </p:nvSpPr>
        <p:spPr>
          <a:xfrm>
            <a:off x="531812" y="772223"/>
            <a:ext cx="779771" cy="396238"/>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7" name="Shape 377"/>
          <p:cNvSpPr/>
          <p:nvPr>
            <p:ph type="title"/>
          </p:nvPr>
        </p:nvSpPr>
        <p:spPr>
          <a:xfrm>
            <a:off x="2592925" y="624109"/>
            <a:ext cx="8911688" cy="1509494"/>
          </a:xfrm>
          <a:prstGeom prst="rect">
            <a:avLst/>
          </a:prstGeom>
        </p:spPr>
        <p:txBody>
          <a:bodyPr lIns="0" tIns="0" rIns="0" bIns="0"/>
          <a:lstStyle>
            <a:lvl1pPr algn="ctr"/>
          </a:lstStyle>
          <a:p>
            <a:pPr lvl="0">
              <a:defRPr sz="1800">
                <a:solidFill>
                  <a:srgbClr val="000000"/>
                </a:solidFill>
              </a:defRPr>
            </a:pPr>
            <a:r>
              <a:rPr sz="3600">
                <a:solidFill>
                  <a:srgbClr val="262626"/>
                </a:solidFill>
              </a:rPr>
              <a:t>God Speaks</a:t>
            </a:r>
          </a:p>
        </p:txBody>
      </p:sp>
      <p:sp>
        <p:nvSpPr>
          <p:cNvPr id="378" name="Shape 378"/>
          <p:cNvSpPr/>
          <p:nvPr>
            <p:ph type="body" idx="1"/>
          </p:nvPr>
        </p:nvSpPr>
        <p:spPr>
          <a:prstGeom prst="rect">
            <a:avLst/>
          </a:prstGeom>
        </p:spPr>
        <p:txBody>
          <a:bodyPr/>
          <a:lstStyle/>
          <a:p>
            <a:pPr lvl="0" marL="443484" indent="-443484" defTabSz="443483">
              <a:spcBef>
                <a:spcPts val="900"/>
              </a:spcBef>
              <a:defRPr>
                <a:solidFill>
                  <a:srgbClr val="000000"/>
                </a:solidFill>
              </a:defRPr>
            </a:pPr>
            <a:r>
              <a:rPr b="1" sz="2400"/>
              <a:t>Job 41:25 </a:t>
            </a:r>
            <a:r>
              <a:rPr sz="2400"/>
              <a:t>“</a:t>
            </a:r>
            <a:r>
              <a:rPr sz="2000"/>
              <a:t>When it raises itself up the gods are afraid; at the crashing they are beside themselves. 26 Though the sword reaches it, it does not avail, nor does the spear, the dart, or the javelin. 27 It counts iron as straw, and bronze as rotten wood. 28 The arrow cannot make it flee; slingstones, for it, are turned to chaff. 29 Clubs are counted as chaff; it laughs at the rattle of javelins. 30 Its underparts are like sharp potsherds; it spreads itself like a threshing sledge on the mire. 31 It makes the deep boil like a pot; it makes the sea like a pot of ointment. 32 It leaves a shining wake behind it; one would think the deep to be white-haired. 33 On earth it has no equal, a creature without fear. 34 It surveys everything that is lofty; it is king over all that are proud.”</a:t>
            </a:r>
          </a:p>
        </p:txBody>
      </p:sp>
      <p:sp>
        <p:nvSpPr>
          <p:cNvPr id="379" name="Shape 379"/>
          <p:cNvSpPr/>
          <p:nvPr>
            <p:ph type="sldNum" sz="quarter" idx="2"/>
          </p:nvPr>
        </p:nvSpPr>
        <p:spPr>
          <a:xfrm>
            <a:off x="531812" y="619823"/>
            <a:ext cx="779771" cy="30480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1" name="Shape 381"/>
          <p:cNvSpPr/>
          <p:nvPr>
            <p:ph type="title"/>
          </p:nvPr>
        </p:nvSpPr>
        <p:spPr>
          <a:xfrm>
            <a:off x="2592925" y="624109"/>
            <a:ext cx="8911688" cy="1509494"/>
          </a:xfrm>
          <a:prstGeom prst="rect">
            <a:avLst/>
          </a:prstGeom>
        </p:spPr>
        <p:txBody>
          <a:bodyPr lIns="0" tIns="0" rIns="0" bIns="0"/>
          <a:lstStyle>
            <a:lvl1pPr algn="ctr"/>
          </a:lstStyle>
          <a:p>
            <a:pPr lvl="0">
              <a:defRPr sz="1800">
                <a:solidFill>
                  <a:srgbClr val="000000"/>
                </a:solidFill>
              </a:defRPr>
            </a:pPr>
            <a:r>
              <a:rPr sz="3600">
                <a:solidFill>
                  <a:srgbClr val="262626"/>
                </a:solidFill>
              </a:rPr>
              <a:t>The Epilogue</a:t>
            </a:r>
          </a:p>
        </p:txBody>
      </p:sp>
      <p:sp>
        <p:nvSpPr>
          <p:cNvPr id="382" name="Shape 382"/>
          <p:cNvSpPr/>
          <p:nvPr>
            <p:ph type="body" idx="1"/>
          </p:nvPr>
        </p:nvSpPr>
        <p:spPr>
          <a:prstGeom prst="rect">
            <a:avLst/>
          </a:prstGeom>
        </p:spPr>
        <p:txBody>
          <a:bodyPr/>
          <a:lstStyle/>
          <a:p>
            <a:pPr lvl="0" marL="443484" indent="-443484" defTabSz="443483">
              <a:spcBef>
                <a:spcPts val="900"/>
              </a:spcBef>
              <a:defRPr>
                <a:solidFill>
                  <a:srgbClr val="000000"/>
                </a:solidFill>
              </a:defRPr>
            </a:pPr>
            <a:r>
              <a:rPr b="1" sz="2400"/>
              <a:t>Job 42:1 </a:t>
            </a:r>
            <a:r>
              <a:rPr sz="2200"/>
              <a:t>Then Job answered Yahweh: 2 “I know that you can do all things, and that no purpose of yours can be thwarted. 3 ‘Who is this that hides counsel without knowledge?’Therefore I have uttered what I did not understand, things too wonderful for me, which I did not know.4 ‘Hear, and I will speak; I will question you, and you declare to me.’5 I had heard of you by the hearing of the ear, but now my eye sees you; 6 therefore I despise myself, and repent in dust and ashes.”</a:t>
            </a:r>
          </a:p>
        </p:txBody>
      </p:sp>
      <p:sp>
        <p:nvSpPr>
          <p:cNvPr id="383" name="Shape 383"/>
          <p:cNvSpPr/>
          <p:nvPr>
            <p:ph type="sldNum" sz="quarter" idx="2"/>
          </p:nvPr>
        </p:nvSpPr>
        <p:spPr>
          <a:xfrm>
            <a:off x="531812" y="619823"/>
            <a:ext cx="779771" cy="30480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5" name="Shape 385"/>
          <p:cNvSpPr/>
          <p:nvPr>
            <p:ph type="title"/>
          </p:nvPr>
        </p:nvSpPr>
        <p:spPr>
          <a:xfrm>
            <a:off x="2592925" y="624109"/>
            <a:ext cx="8911688" cy="1509494"/>
          </a:xfrm>
          <a:prstGeom prst="rect">
            <a:avLst/>
          </a:prstGeom>
        </p:spPr>
        <p:txBody>
          <a:bodyPr lIns="0" tIns="0" rIns="0" bIns="0"/>
          <a:lstStyle>
            <a:lvl1pPr algn="ctr"/>
          </a:lstStyle>
          <a:p>
            <a:pPr lvl="0">
              <a:defRPr sz="1800">
                <a:solidFill>
                  <a:srgbClr val="000000"/>
                </a:solidFill>
              </a:defRPr>
            </a:pPr>
            <a:r>
              <a:rPr sz="3600">
                <a:solidFill>
                  <a:srgbClr val="262626"/>
                </a:solidFill>
              </a:rPr>
              <a:t>The Epilogue</a:t>
            </a:r>
          </a:p>
        </p:txBody>
      </p:sp>
      <p:sp>
        <p:nvSpPr>
          <p:cNvPr id="386" name="Shape 386"/>
          <p:cNvSpPr/>
          <p:nvPr>
            <p:ph type="body" idx="1"/>
          </p:nvPr>
        </p:nvSpPr>
        <p:spPr>
          <a:prstGeom prst="rect">
            <a:avLst/>
          </a:prstGeom>
        </p:spPr>
        <p:txBody>
          <a:bodyPr/>
          <a:lstStyle/>
          <a:p>
            <a:pPr lvl="0" marL="443484" indent="-443484" defTabSz="443483">
              <a:spcBef>
                <a:spcPts val="900"/>
              </a:spcBef>
              <a:defRPr>
                <a:solidFill>
                  <a:srgbClr val="000000"/>
                </a:solidFill>
              </a:defRPr>
            </a:pPr>
            <a:r>
              <a:rPr b="1" sz="2400"/>
              <a:t>Job 42:7 </a:t>
            </a:r>
            <a:r>
              <a:rPr sz="2000"/>
              <a:t>After Yahweh had spoken these words to Job, Yahweh said to Eliphaz the Temanite: “My wrath is kindled against you and against your two friends; for you have not spoken of me what is right, as my servant Job has. </a:t>
            </a:r>
            <a:r>
              <a:rPr b="1" sz="2000">
                <a:latin typeface="Arial"/>
                <a:ea typeface="Arial"/>
                <a:cs typeface="Arial"/>
                <a:sym typeface="Arial"/>
              </a:rPr>
              <a:t>8 </a:t>
            </a:r>
            <a:r>
              <a:rPr sz="2000"/>
              <a:t>Now therefore take seven bulls and seven rams, and go to my servant Job, and offer up for yourselves a burnt offering; and my servant Job shall pray for you, for I will accept his prayer not to deal with you according to your folly; for you have not spoken of me what is right, as my servant Job has done.” </a:t>
            </a:r>
            <a:r>
              <a:rPr b="1" sz="2000">
                <a:latin typeface="Arial"/>
                <a:ea typeface="Arial"/>
                <a:cs typeface="Arial"/>
                <a:sym typeface="Arial"/>
              </a:rPr>
              <a:t>9 </a:t>
            </a:r>
            <a:r>
              <a:rPr sz="2000"/>
              <a:t>So Eliphaz the Temanite and Bildad the Shuhite and Zophar the Naamathite went and did what Yahweh had told them; and Yahweh accepted Job’s prayer.</a:t>
            </a:r>
          </a:p>
        </p:txBody>
      </p:sp>
      <p:sp>
        <p:nvSpPr>
          <p:cNvPr id="387" name="Shape 387"/>
          <p:cNvSpPr/>
          <p:nvPr>
            <p:ph type="sldNum" sz="quarter" idx="2"/>
          </p:nvPr>
        </p:nvSpPr>
        <p:spPr>
          <a:xfrm>
            <a:off x="531812" y="619823"/>
            <a:ext cx="779771" cy="30480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9" name="Shape 389"/>
          <p:cNvSpPr/>
          <p:nvPr>
            <p:ph type="title"/>
          </p:nvPr>
        </p:nvSpPr>
        <p:spPr>
          <a:xfrm>
            <a:off x="2592925" y="624109"/>
            <a:ext cx="8911688" cy="1509494"/>
          </a:xfrm>
          <a:prstGeom prst="rect">
            <a:avLst/>
          </a:prstGeom>
        </p:spPr>
        <p:txBody>
          <a:bodyPr lIns="0" tIns="0" rIns="0" bIns="0"/>
          <a:lstStyle>
            <a:lvl1pPr algn="ctr"/>
          </a:lstStyle>
          <a:p>
            <a:pPr lvl="0">
              <a:defRPr sz="1800">
                <a:solidFill>
                  <a:srgbClr val="000000"/>
                </a:solidFill>
              </a:defRPr>
            </a:pPr>
            <a:r>
              <a:rPr sz="3600">
                <a:solidFill>
                  <a:srgbClr val="262626"/>
                </a:solidFill>
              </a:rPr>
              <a:t>The Epilogue</a:t>
            </a:r>
          </a:p>
        </p:txBody>
      </p:sp>
      <p:sp>
        <p:nvSpPr>
          <p:cNvPr id="390" name="Shape 390"/>
          <p:cNvSpPr/>
          <p:nvPr>
            <p:ph type="body" idx="1"/>
          </p:nvPr>
        </p:nvSpPr>
        <p:spPr>
          <a:prstGeom prst="rect">
            <a:avLst/>
          </a:prstGeom>
        </p:spPr>
        <p:txBody>
          <a:bodyPr/>
          <a:lstStyle/>
          <a:p>
            <a:pPr lvl="0" marL="434614" indent="-434614" defTabSz="434614">
              <a:spcBef>
                <a:spcPts val="800"/>
              </a:spcBef>
              <a:defRPr>
                <a:solidFill>
                  <a:srgbClr val="000000"/>
                </a:solidFill>
              </a:defRPr>
            </a:pPr>
            <a:r>
              <a:rPr b="1" sz="2352"/>
              <a:t>Job 42:10</a:t>
            </a:r>
            <a:r>
              <a:rPr b="1" sz="1176">
                <a:latin typeface="Arial"/>
                <a:ea typeface="Arial"/>
                <a:cs typeface="Arial"/>
                <a:sym typeface="Arial"/>
              </a:rPr>
              <a:t> </a:t>
            </a:r>
            <a:r>
              <a:rPr sz="1862"/>
              <a:t>And Yahweh restored the fortunes of Job when he had prayed for his friends; and Yahweh gave Job twice as much as he had before. </a:t>
            </a:r>
            <a:r>
              <a:rPr b="1" sz="1862">
                <a:latin typeface="Arial"/>
                <a:ea typeface="Arial"/>
                <a:cs typeface="Arial"/>
                <a:sym typeface="Arial"/>
              </a:rPr>
              <a:t>11 </a:t>
            </a:r>
            <a:r>
              <a:rPr sz="1862"/>
              <a:t>Then there came to him all his brothers and sisters and all who had known him before, and they ate bread with him in his house; they showed him sympathy and comforted him for all the evil that the Lord had brought upon him; and each of them gave him a piece of money[</a:t>
            </a:r>
            <a:r>
              <a:rPr sz="1862">
                <a:solidFill>
                  <a:srgbClr val="631E16"/>
                </a:solidFill>
              </a:rPr>
              <a:t>a</a:t>
            </a:r>
            <a:r>
              <a:rPr sz="1862"/>
              <a:t>] and a gold ring. </a:t>
            </a:r>
            <a:r>
              <a:rPr b="1" sz="1862">
                <a:latin typeface="Arial"/>
                <a:ea typeface="Arial"/>
                <a:cs typeface="Arial"/>
                <a:sym typeface="Arial"/>
              </a:rPr>
              <a:t>12 </a:t>
            </a:r>
            <a:r>
              <a:rPr sz="1862"/>
              <a:t>Yahweh blessed the latter days of Job more than his beginning; and he had fourteen thousand sheep, six thousand camels, a thousand yoke of oxen, and a thousand donkeys. </a:t>
            </a:r>
            <a:r>
              <a:rPr b="1" sz="1862">
                <a:latin typeface="Arial"/>
                <a:ea typeface="Arial"/>
                <a:cs typeface="Arial"/>
                <a:sym typeface="Arial"/>
              </a:rPr>
              <a:t>13 </a:t>
            </a:r>
            <a:r>
              <a:rPr sz="1862"/>
              <a:t>He also had seven sons and three daughters. </a:t>
            </a:r>
            <a:r>
              <a:rPr b="1" sz="1862">
                <a:latin typeface="Arial"/>
                <a:ea typeface="Arial"/>
                <a:cs typeface="Arial"/>
                <a:sym typeface="Arial"/>
              </a:rPr>
              <a:t>14 </a:t>
            </a:r>
            <a:r>
              <a:rPr sz="1862"/>
              <a:t>He named the first Jemimah, the second Keziah, and the third Keren-happuch. </a:t>
            </a:r>
            <a:r>
              <a:rPr b="1" sz="1862">
                <a:latin typeface="Arial"/>
                <a:ea typeface="Arial"/>
                <a:cs typeface="Arial"/>
                <a:sym typeface="Arial"/>
              </a:rPr>
              <a:t>15 </a:t>
            </a:r>
            <a:r>
              <a:rPr sz="1862"/>
              <a:t>In all the land there were no women so beautiful as Job’s daughters; and their father gave them an inheritance along with their brothers. </a:t>
            </a:r>
            <a:r>
              <a:rPr b="1" sz="1862">
                <a:latin typeface="Arial"/>
                <a:ea typeface="Arial"/>
                <a:cs typeface="Arial"/>
                <a:sym typeface="Arial"/>
              </a:rPr>
              <a:t>16 </a:t>
            </a:r>
            <a:r>
              <a:rPr sz="1862"/>
              <a:t>After this Job lived one hundred and forty years, and saw his children, and his children’s children, four generations. </a:t>
            </a:r>
            <a:r>
              <a:rPr b="1" sz="1862">
                <a:latin typeface="Arial"/>
                <a:ea typeface="Arial"/>
                <a:cs typeface="Arial"/>
                <a:sym typeface="Arial"/>
              </a:rPr>
              <a:t>17 </a:t>
            </a:r>
            <a:r>
              <a:rPr sz="1862"/>
              <a:t>And Job died, old and full of days.</a:t>
            </a:r>
          </a:p>
        </p:txBody>
      </p:sp>
      <p:sp>
        <p:nvSpPr>
          <p:cNvPr id="391" name="Shape 391"/>
          <p:cNvSpPr/>
          <p:nvPr>
            <p:ph type="sldNum" sz="quarter" idx="2"/>
          </p:nvPr>
        </p:nvSpPr>
        <p:spPr>
          <a:xfrm>
            <a:off x="531812" y="619823"/>
            <a:ext cx="779771" cy="304801"/>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9" name="Shape 329"/>
          <p:cNvSpPr/>
          <p:nvPr>
            <p:ph type="title"/>
          </p:nvPr>
        </p:nvSpPr>
        <p:spPr>
          <a:xfrm>
            <a:off x="2592925" y="624109"/>
            <a:ext cx="8911688" cy="1280895"/>
          </a:xfrm>
          <a:prstGeom prst="rect">
            <a:avLst/>
          </a:prstGeom>
        </p:spPr>
        <p:txBody>
          <a:bodyPr lIns="0" tIns="0" rIns="0" bIns="0"/>
          <a:lstStyle>
            <a:lvl1pPr algn="ctr">
              <a:defRPr>
                <a:solidFill>
                  <a:srgbClr val="000000"/>
                </a:solidFill>
              </a:defRPr>
            </a:lvl1pPr>
          </a:lstStyle>
          <a:p>
            <a:pPr lvl="0">
              <a:defRPr sz="1800"/>
            </a:pPr>
            <a:r>
              <a:rPr sz="3600"/>
              <a:t>34- Elihu</a:t>
            </a:r>
          </a:p>
        </p:txBody>
      </p:sp>
      <p:sp>
        <p:nvSpPr>
          <p:cNvPr id="330" name="Shape 330"/>
          <p:cNvSpPr/>
          <p:nvPr>
            <p:ph type="body" idx="1"/>
          </p:nvPr>
        </p:nvSpPr>
        <p:spPr>
          <a:xfrm>
            <a:off x="2589211" y="2133600"/>
            <a:ext cx="8915401" cy="3777623"/>
          </a:xfrm>
          <a:prstGeom prst="rect">
            <a:avLst/>
          </a:prstGeom>
        </p:spPr>
        <p:txBody>
          <a:bodyPr/>
          <a:lstStyle/>
          <a:p>
            <a:pPr lvl="0" marL="1083733" indent="-1083733">
              <a:defRPr>
                <a:solidFill>
                  <a:srgbClr val="000000"/>
                </a:solidFill>
              </a:defRPr>
            </a:pPr>
            <a:r>
              <a:rPr b="1" sz="2400"/>
              <a:t>Job 34:7</a:t>
            </a:r>
            <a:r>
              <a:rPr sz="2400"/>
              <a:t> </a:t>
            </a:r>
            <a:r>
              <a:rPr sz="1900"/>
              <a:t>Is there anyone like Job,</a:t>
            </a:r>
            <a:r>
              <a:rPr sz="1900">
                <a:latin typeface="Courier"/>
                <a:ea typeface="Courier"/>
                <a:cs typeface="Courier"/>
                <a:sym typeface="Courier"/>
              </a:rPr>
              <a:t> </a:t>
            </a:r>
            <a:r>
              <a:rPr sz="1900"/>
              <a:t>who drinks scorn like water? 8 He keeps company with evildoers; he associates with the wicked. 9 For he says, ‘There is no profit in trying to please God.’10 “So listen to me, you men of understanding. Far be it from God to do evil, from the Almighty to do wrong. 11 He repays everyone for what they have done; he brings on them what their conduct deserves.12 It is unthinkable that God would do wrong, that the Almighty would pervert justice.13 Who appointed him over the earth?Who put him in charge of the whole world?14 If it were his intention and he withdrew his spirit and breath,15 all humanity would perish together and mankind would return to the dust.</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2" name="Shape 332"/>
          <p:cNvSpPr/>
          <p:nvPr>
            <p:ph type="title"/>
          </p:nvPr>
        </p:nvSpPr>
        <p:spPr>
          <a:xfrm>
            <a:off x="2592925" y="624109"/>
            <a:ext cx="8911688" cy="1280895"/>
          </a:xfrm>
          <a:prstGeom prst="rect">
            <a:avLst/>
          </a:prstGeom>
        </p:spPr>
        <p:txBody>
          <a:bodyPr lIns="0" tIns="0" rIns="0" bIns="0"/>
          <a:lstStyle>
            <a:lvl1pPr algn="ctr">
              <a:defRPr>
                <a:solidFill>
                  <a:srgbClr val="000000"/>
                </a:solidFill>
              </a:defRPr>
            </a:lvl1pPr>
          </a:lstStyle>
          <a:p>
            <a:pPr lvl="0">
              <a:defRPr sz="1800"/>
            </a:pPr>
            <a:r>
              <a:rPr sz="3600"/>
              <a:t>35- Elihu</a:t>
            </a:r>
          </a:p>
        </p:txBody>
      </p:sp>
      <p:sp>
        <p:nvSpPr>
          <p:cNvPr id="333" name="Shape 333"/>
          <p:cNvSpPr/>
          <p:nvPr>
            <p:ph type="body" idx="1"/>
          </p:nvPr>
        </p:nvSpPr>
        <p:spPr>
          <a:xfrm>
            <a:off x="2589211" y="2133600"/>
            <a:ext cx="8915401" cy="3777623"/>
          </a:xfrm>
          <a:prstGeom prst="rect">
            <a:avLst/>
          </a:prstGeom>
        </p:spPr>
        <p:txBody>
          <a:bodyPr/>
          <a:lstStyle/>
          <a:p>
            <a:pPr lvl="0" marL="1083733" indent="-1083733">
              <a:defRPr>
                <a:solidFill>
                  <a:srgbClr val="000000"/>
                </a:solidFill>
              </a:defRPr>
            </a:pPr>
            <a:r>
              <a:rPr b="1" sz="2400"/>
              <a:t>Job 35:4 </a:t>
            </a:r>
            <a:r>
              <a:rPr sz="2100"/>
              <a:t>“I would like to reply to you and to your friends with you. 5 Look up at the heavens and see; gaze at the clouds so high above you. 6 If you sin, how does that affect him? If your sins are many, what does that do to him? 7 If you are righteous, what do you give to him, or what does he receive from your hand? 8 Your wickedness only affects humans like yourself, and your righteousness only other people.</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5" name="Shape 335"/>
          <p:cNvSpPr/>
          <p:nvPr>
            <p:ph type="title"/>
          </p:nvPr>
        </p:nvSpPr>
        <p:spPr>
          <a:xfrm>
            <a:off x="2592925" y="624109"/>
            <a:ext cx="8911688" cy="1280895"/>
          </a:xfrm>
          <a:prstGeom prst="rect">
            <a:avLst/>
          </a:prstGeom>
        </p:spPr>
        <p:txBody>
          <a:bodyPr lIns="0" tIns="0" rIns="0" bIns="0"/>
          <a:lstStyle>
            <a:lvl1pPr algn="ctr">
              <a:defRPr>
                <a:solidFill>
                  <a:srgbClr val="000000"/>
                </a:solidFill>
              </a:defRPr>
            </a:lvl1pPr>
          </a:lstStyle>
          <a:p>
            <a:pPr lvl="0">
              <a:defRPr sz="1800"/>
            </a:pPr>
            <a:r>
              <a:rPr sz="3600"/>
              <a:t>36- Elihu</a:t>
            </a:r>
          </a:p>
        </p:txBody>
      </p:sp>
      <p:sp>
        <p:nvSpPr>
          <p:cNvPr id="336" name="Shape 336"/>
          <p:cNvSpPr/>
          <p:nvPr>
            <p:ph type="body" idx="1"/>
          </p:nvPr>
        </p:nvSpPr>
        <p:spPr>
          <a:xfrm>
            <a:off x="2589211" y="2133600"/>
            <a:ext cx="8915401" cy="3777623"/>
          </a:xfrm>
          <a:prstGeom prst="rect">
            <a:avLst/>
          </a:prstGeom>
        </p:spPr>
        <p:txBody>
          <a:bodyPr/>
          <a:lstStyle/>
          <a:p>
            <a:pPr lvl="0" marL="1083733" indent="-1083733">
              <a:defRPr>
                <a:solidFill>
                  <a:srgbClr val="000000"/>
                </a:solidFill>
              </a:defRPr>
            </a:pPr>
            <a:r>
              <a:rPr b="1" sz="2400"/>
              <a:t>Job 36:8 </a:t>
            </a:r>
            <a:r>
              <a:rPr sz="2100"/>
              <a:t>“</a:t>
            </a:r>
            <a:r>
              <a:rPr sz="2200"/>
              <a:t>But if people are bound in chains, held fast by cords of affliction, 9 he tells them what they have done—that they have sinned arrogantly.10 He makes them listen to correction and commands them to repent of their evil.11 If they obey and serve him,</a:t>
            </a:r>
            <a:r>
              <a:rPr sz="2200">
                <a:latin typeface="Courier"/>
                <a:ea typeface="Courier"/>
                <a:cs typeface="Courier"/>
                <a:sym typeface="Courier"/>
              </a:rPr>
              <a:t> </a:t>
            </a:r>
            <a:r>
              <a:rPr sz="2200"/>
              <a:t>they will spend the rest of their days in prosperity and their years in contentment.12 But if they do not listen, they will perish by the sword and die without knowledge.</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8" name="Shape 338"/>
          <p:cNvSpPr/>
          <p:nvPr>
            <p:ph type="title"/>
          </p:nvPr>
        </p:nvSpPr>
        <p:spPr>
          <a:xfrm>
            <a:off x="2592925" y="624109"/>
            <a:ext cx="8911688" cy="1280895"/>
          </a:xfrm>
          <a:prstGeom prst="rect">
            <a:avLst/>
          </a:prstGeom>
        </p:spPr>
        <p:txBody>
          <a:bodyPr lIns="0" tIns="0" rIns="0" bIns="0"/>
          <a:lstStyle>
            <a:lvl1pPr algn="ctr">
              <a:defRPr>
                <a:solidFill>
                  <a:srgbClr val="000000"/>
                </a:solidFill>
              </a:defRPr>
            </a:lvl1pPr>
          </a:lstStyle>
          <a:p>
            <a:pPr lvl="0">
              <a:defRPr sz="1800"/>
            </a:pPr>
            <a:r>
              <a:rPr sz="3600"/>
              <a:t>37- Elihu</a:t>
            </a:r>
          </a:p>
        </p:txBody>
      </p:sp>
      <p:sp>
        <p:nvSpPr>
          <p:cNvPr id="339" name="Shape 339"/>
          <p:cNvSpPr/>
          <p:nvPr>
            <p:ph type="body" idx="1"/>
          </p:nvPr>
        </p:nvSpPr>
        <p:spPr>
          <a:xfrm>
            <a:off x="2589211" y="2133600"/>
            <a:ext cx="8915401" cy="3777623"/>
          </a:xfrm>
          <a:prstGeom prst="rect">
            <a:avLst/>
          </a:prstGeom>
        </p:spPr>
        <p:txBody>
          <a:bodyPr/>
          <a:lstStyle/>
          <a:p>
            <a:pPr lvl="0" marL="1083733" indent="-1083733">
              <a:defRPr>
                <a:solidFill>
                  <a:srgbClr val="000000"/>
                </a:solidFill>
              </a:defRPr>
            </a:pPr>
            <a:r>
              <a:rPr b="1" sz="2400"/>
              <a:t>Job 37:2 </a:t>
            </a:r>
            <a:r>
              <a:rPr sz="2100"/>
              <a:t>“</a:t>
            </a:r>
            <a:r>
              <a:rPr sz="1900"/>
              <a:t>Listen! Listen to the roar of his voice, to the rumbling that comes from his mouth. 3 He unleashes his lightning beneath the whole heaven and sends it to the ends of the earth. 4 After that comes the sound of his roar; he thunders with his majestic voice. When his voice resounds, he holds nothing back. 5 God’s voice thunders in marvelous ways; he does great things beyond our understanding. 6 He says to the snow, ‘Fall on the earth,’ and to the rain shower, ‘Be a mighty downpour.’ 7 So that everyone he has made may know his work, he stops all people from their labor. 8 The animals take cover; they remain in their dens.9 The tempest comes out from its chamber, the cold from the driving winds. 10 The breath of God produces ice, and the broad waters become frozen.</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1" name="Shape 341"/>
          <p:cNvSpPr/>
          <p:nvPr>
            <p:ph type="title"/>
          </p:nvPr>
        </p:nvSpPr>
        <p:spPr>
          <a:xfrm>
            <a:off x="2592925" y="624109"/>
            <a:ext cx="8911688" cy="1509494"/>
          </a:xfrm>
          <a:prstGeom prst="rect">
            <a:avLst/>
          </a:prstGeom>
        </p:spPr>
        <p:txBody>
          <a:bodyPr/>
          <a:lstStyle>
            <a:lvl1pPr algn="ctr"/>
          </a:lstStyle>
          <a:p>
            <a:pPr lvl="0">
              <a:defRPr sz="1800">
                <a:solidFill>
                  <a:srgbClr val="000000"/>
                </a:solidFill>
              </a:defRPr>
            </a:pPr>
            <a:r>
              <a:rPr sz="3600">
                <a:solidFill>
                  <a:srgbClr val="262626"/>
                </a:solidFill>
              </a:rPr>
              <a:t>God Speaks</a:t>
            </a:r>
          </a:p>
        </p:txBody>
      </p:sp>
      <p:sp>
        <p:nvSpPr>
          <p:cNvPr id="342" name="Shape 342"/>
          <p:cNvSpPr/>
          <p:nvPr>
            <p:ph type="body" idx="1"/>
          </p:nvPr>
        </p:nvSpPr>
        <p:spPr>
          <a:xfrm>
            <a:off x="2589209" y="2133600"/>
            <a:ext cx="8915404" cy="4724400"/>
          </a:xfrm>
          <a:prstGeom prst="rect">
            <a:avLst/>
          </a:prstGeom>
        </p:spPr>
        <p:txBody>
          <a:bodyPr/>
          <a:lstStyle/>
          <a:p>
            <a:pPr lvl="0" marL="419098" indent="-419098">
              <a:defRPr>
                <a:solidFill>
                  <a:srgbClr val="000000"/>
                </a:solidFill>
              </a:defRPr>
            </a:pPr>
            <a:r>
              <a:rPr b="1" sz="2200"/>
              <a:t>Job 38:1</a:t>
            </a:r>
            <a:r>
              <a:rPr sz="2200"/>
              <a:t>Then Yahweh answered Job out of the whirlwind: 2 “Who is this that darkens counsel by words without knowledge? 3 Gird up your loins like a man, I will question you, and you shall declare to me. 4 “Where were you when I laid the foundation of the earth? Tell me, if you have understanding.5 Who determined its measurements—surely you know! Or who stretched the line upon it? 6 On what were its bases sunk, or who laid its cornerstone 7 when the morning stars sang together and all the heavenly beings shouted for joy?</a:t>
            </a:r>
          </a:p>
        </p:txBody>
      </p:sp>
      <p:sp>
        <p:nvSpPr>
          <p:cNvPr id="343" name="Shape 343"/>
          <p:cNvSpPr/>
          <p:nvPr>
            <p:ph type="sldNum" sz="quarter" idx="2"/>
          </p:nvPr>
        </p:nvSpPr>
        <p:spPr>
          <a:xfrm>
            <a:off x="531812" y="772223"/>
            <a:ext cx="779771" cy="396238"/>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lvl1pPr defTabSz="438911">
              <a:defRPr sz="1919"/>
            </a:lvl1pPr>
          </a:lstStyle>
          <a:p>
            <a:pPr lvl="0">
              <a:defRPr sz="1800">
                <a:solidFill>
                  <a:srgbClr val="000000"/>
                </a:solidFill>
              </a:defRPr>
            </a:pPr>
            <a:fld id="{86CB4B4D-7CA3-9044-876B-883B54F8677D}" type="slidenum">
              <a:rPr sz="1919">
                <a:solidFill>
                  <a:srgbClr val="FEFFFF"/>
                </a:solidFill>
              </a:rPr>
            </a:fld>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5" name="Shape 345"/>
          <p:cNvSpPr/>
          <p:nvPr>
            <p:ph type="title"/>
          </p:nvPr>
        </p:nvSpPr>
        <p:spPr>
          <a:xfrm>
            <a:off x="2592925" y="624109"/>
            <a:ext cx="8911688" cy="1509494"/>
          </a:xfrm>
          <a:prstGeom prst="rect">
            <a:avLst/>
          </a:prstGeom>
        </p:spPr>
        <p:txBody>
          <a:bodyPr lIns="0" tIns="0" rIns="0" bIns="0"/>
          <a:lstStyle>
            <a:lvl1pPr algn="ctr"/>
          </a:lstStyle>
          <a:p>
            <a:pPr lvl="0">
              <a:defRPr sz="1800">
                <a:solidFill>
                  <a:srgbClr val="000000"/>
                </a:solidFill>
              </a:defRPr>
            </a:pPr>
            <a:r>
              <a:rPr sz="3600">
                <a:solidFill>
                  <a:srgbClr val="262626"/>
                </a:solidFill>
              </a:rPr>
              <a:t>God Speaks</a:t>
            </a:r>
          </a:p>
        </p:txBody>
      </p:sp>
      <p:sp>
        <p:nvSpPr>
          <p:cNvPr id="346" name="Shape 346"/>
          <p:cNvSpPr/>
          <p:nvPr>
            <p:ph type="body" idx="1"/>
          </p:nvPr>
        </p:nvSpPr>
        <p:spPr>
          <a:xfrm>
            <a:off x="2589209" y="2133600"/>
            <a:ext cx="8915404" cy="4724400"/>
          </a:xfrm>
          <a:prstGeom prst="rect">
            <a:avLst/>
          </a:prstGeom>
        </p:spPr>
        <p:txBody>
          <a:bodyPr/>
          <a:lstStyle/>
          <a:p>
            <a:pPr lvl="0" marL="419098" indent="-419098">
              <a:defRPr>
                <a:solidFill>
                  <a:srgbClr val="000000"/>
                </a:solidFill>
              </a:defRPr>
            </a:pPr>
            <a:r>
              <a:rPr b="1" sz="2200"/>
              <a:t>Job 38:16 </a:t>
            </a:r>
            <a:r>
              <a:rPr sz="2200"/>
              <a:t>“Have you entered into the springs of the sea, or walked in the recesses of the deep? 17 Have the gates of death been revealed to you, or have you seen the gates of deep darkness? 18 Have you comprehended the expanse of the earth? Declare, if you know all this.19 “Where is the way to the dwelling of light, and where is the place of darkness 20 that you may take it to its territory and that you may discern the paths to its home? 21 Surely you know, for you were born then, and the number of your days is great!</a:t>
            </a:r>
          </a:p>
        </p:txBody>
      </p:sp>
      <p:sp>
        <p:nvSpPr>
          <p:cNvPr id="347" name="Shape 347"/>
          <p:cNvSpPr/>
          <p:nvPr>
            <p:ph type="sldNum" sz="quarter" idx="2"/>
          </p:nvPr>
        </p:nvSpPr>
        <p:spPr>
          <a:xfrm>
            <a:off x="531812" y="772223"/>
            <a:ext cx="779771" cy="396238"/>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9" name="Shape 349"/>
          <p:cNvSpPr/>
          <p:nvPr>
            <p:ph type="title"/>
          </p:nvPr>
        </p:nvSpPr>
        <p:spPr>
          <a:xfrm>
            <a:off x="2592925" y="624109"/>
            <a:ext cx="8911688" cy="1509494"/>
          </a:xfrm>
          <a:prstGeom prst="rect">
            <a:avLst/>
          </a:prstGeom>
        </p:spPr>
        <p:txBody>
          <a:bodyPr lIns="0" tIns="0" rIns="0" bIns="0"/>
          <a:lstStyle>
            <a:lvl1pPr algn="ctr"/>
          </a:lstStyle>
          <a:p>
            <a:pPr lvl="0">
              <a:defRPr sz="1800">
                <a:solidFill>
                  <a:srgbClr val="000000"/>
                </a:solidFill>
              </a:defRPr>
            </a:pPr>
            <a:r>
              <a:rPr sz="3600">
                <a:solidFill>
                  <a:srgbClr val="262626"/>
                </a:solidFill>
              </a:rPr>
              <a:t>God Speaks</a:t>
            </a:r>
          </a:p>
        </p:txBody>
      </p:sp>
      <p:sp>
        <p:nvSpPr>
          <p:cNvPr id="350" name="Shape 350"/>
          <p:cNvSpPr/>
          <p:nvPr>
            <p:ph type="body" idx="1"/>
          </p:nvPr>
        </p:nvSpPr>
        <p:spPr>
          <a:xfrm>
            <a:off x="2589209" y="2133600"/>
            <a:ext cx="8915404" cy="4724400"/>
          </a:xfrm>
          <a:prstGeom prst="rect">
            <a:avLst/>
          </a:prstGeom>
        </p:spPr>
        <p:txBody>
          <a:bodyPr/>
          <a:lstStyle/>
          <a:p>
            <a:pPr lvl="0" marL="476250" indent="-476250">
              <a:defRPr>
                <a:solidFill>
                  <a:srgbClr val="000000"/>
                </a:solidFill>
              </a:defRPr>
            </a:pPr>
            <a:r>
              <a:rPr b="1" sz="2500"/>
              <a:t>Job 39:1 </a:t>
            </a:r>
            <a:r>
              <a:rPr sz="2500"/>
              <a:t>“Do you know when the mountain goats give birth? Do you observe the calving of the deer? 2 Can you number the months that they fulfill, and do you know the time when they give birth,3 when they crouch to give birth to their offspring, and are delivered of their young?4 Their young ones become strong, they grow up in the open; they go forth, and do not return to them.</a:t>
            </a:r>
          </a:p>
        </p:txBody>
      </p:sp>
      <p:sp>
        <p:nvSpPr>
          <p:cNvPr id="351" name="Shape 351"/>
          <p:cNvSpPr/>
          <p:nvPr>
            <p:ph type="sldNum" sz="quarter" idx="2"/>
          </p:nvPr>
        </p:nvSpPr>
        <p:spPr>
          <a:xfrm>
            <a:off x="531812" y="772223"/>
            <a:ext cx="779771" cy="396238"/>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3" name="Shape 353"/>
          <p:cNvSpPr/>
          <p:nvPr>
            <p:ph type="title"/>
          </p:nvPr>
        </p:nvSpPr>
        <p:spPr>
          <a:xfrm>
            <a:off x="2592925" y="624109"/>
            <a:ext cx="8911688" cy="1509494"/>
          </a:xfrm>
          <a:prstGeom prst="rect">
            <a:avLst/>
          </a:prstGeom>
        </p:spPr>
        <p:txBody>
          <a:bodyPr lIns="0" tIns="0" rIns="0" bIns="0"/>
          <a:lstStyle>
            <a:lvl1pPr algn="ctr"/>
          </a:lstStyle>
          <a:p>
            <a:pPr lvl="0">
              <a:defRPr sz="1800">
                <a:solidFill>
                  <a:srgbClr val="000000"/>
                </a:solidFill>
              </a:defRPr>
            </a:pPr>
            <a:r>
              <a:rPr sz="3600">
                <a:solidFill>
                  <a:srgbClr val="262626"/>
                </a:solidFill>
              </a:rPr>
              <a:t>God Speaks</a:t>
            </a:r>
          </a:p>
        </p:txBody>
      </p:sp>
      <p:sp>
        <p:nvSpPr>
          <p:cNvPr id="354" name="Shape 354"/>
          <p:cNvSpPr/>
          <p:nvPr>
            <p:ph type="body" idx="1"/>
          </p:nvPr>
        </p:nvSpPr>
        <p:spPr>
          <a:xfrm>
            <a:off x="2589209" y="2133600"/>
            <a:ext cx="8915404" cy="4724400"/>
          </a:xfrm>
          <a:prstGeom prst="rect">
            <a:avLst/>
          </a:prstGeom>
        </p:spPr>
        <p:txBody>
          <a:bodyPr/>
          <a:lstStyle/>
          <a:p>
            <a:pPr lvl="0" marL="452627" indent="-452627" defTabSz="452627">
              <a:spcBef>
                <a:spcPts val="900"/>
              </a:spcBef>
              <a:defRPr>
                <a:solidFill>
                  <a:srgbClr val="000000"/>
                </a:solidFill>
              </a:defRPr>
            </a:pPr>
            <a:r>
              <a:rPr b="1" sz="2400"/>
              <a:t>Job 39:19 </a:t>
            </a:r>
            <a:r>
              <a:rPr sz="2400"/>
              <a:t>“Do you give the horse its might? Do you clothe its neck with mane? 20 Do you make it leap like the locust? Its majestic snorting is terrible. 21 It paws</a:t>
            </a:r>
            <a:r>
              <a:rPr sz="900"/>
              <a:t> </a:t>
            </a:r>
            <a:r>
              <a:rPr sz="2400"/>
              <a:t>violently, exults mightily; it goes out to meet the weapons. 22  It laughs at fear, and is not dismayed; it does not turn back from the sword. 23 Upon it rattle the quiver, the flashing spear, and the javelin. 24 With fierceness and rage it swallows the ground; it cannot stand still at the sound of the trumpet. 25 When the trumpet sounds, it says ‘Aha!’ From a distance it smells the battle, the thunder of the captains, and the shouting.</a:t>
            </a:r>
          </a:p>
        </p:txBody>
      </p:sp>
      <p:sp>
        <p:nvSpPr>
          <p:cNvPr id="355" name="Shape 355"/>
          <p:cNvSpPr/>
          <p:nvPr>
            <p:ph type="sldNum" sz="quarter" idx="2"/>
          </p:nvPr>
        </p:nvSpPr>
        <p:spPr>
          <a:xfrm>
            <a:off x="531812" y="772223"/>
            <a:ext cx="779771" cy="396238"/>
          </a:xfrm>
          <a:prstGeom prst="rect">
            <a:avLst/>
          </a:prstGeom>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fld id="{86CB4B4D-7CA3-9044-876B-883B54F8677D}" type="slidenum">
              <a:rPr sz="2000">
                <a:solidFill>
                  <a:srgbClr val="FEFFFF"/>
                </a:solidFill>
              </a:rPr>
            </a:fld>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