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lvl1pPr defTabSz="457200">
      <a:defRPr>
        <a:latin typeface="+mj-lt"/>
        <a:ea typeface="+mj-ea"/>
        <a:cs typeface="+mj-cs"/>
        <a:sym typeface="Helvetica"/>
      </a:defRPr>
    </a:lvl1pPr>
    <a:lvl2pPr defTabSz="457200">
      <a:defRPr>
        <a:latin typeface="+mj-lt"/>
        <a:ea typeface="+mj-ea"/>
        <a:cs typeface="+mj-cs"/>
        <a:sym typeface="Helvetica"/>
      </a:defRPr>
    </a:lvl2pPr>
    <a:lvl3pPr defTabSz="457200">
      <a:defRPr>
        <a:latin typeface="+mj-lt"/>
        <a:ea typeface="+mj-ea"/>
        <a:cs typeface="+mj-cs"/>
        <a:sym typeface="Helvetica"/>
      </a:defRPr>
    </a:lvl3pPr>
    <a:lvl4pPr defTabSz="457200">
      <a:defRPr>
        <a:latin typeface="+mj-lt"/>
        <a:ea typeface="+mj-ea"/>
        <a:cs typeface="+mj-cs"/>
        <a:sym typeface="Helvetica"/>
      </a:defRPr>
    </a:lvl4pPr>
    <a:lvl5pPr defTabSz="457200">
      <a:defRPr>
        <a:latin typeface="+mj-lt"/>
        <a:ea typeface="+mj-ea"/>
        <a:cs typeface="+mj-cs"/>
        <a:sym typeface="Helvetica"/>
      </a:defRPr>
    </a:lvl5pPr>
    <a:lvl6pPr defTabSz="457200">
      <a:defRPr>
        <a:latin typeface="+mj-lt"/>
        <a:ea typeface="+mj-ea"/>
        <a:cs typeface="+mj-cs"/>
        <a:sym typeface="Helvetica"/>
      </a:defRPr>
    </a:lvl6pPr>
    <a:lvl7pPr defTabSz="457200">
      <a:defRPr>
        <a:latin typeface="+mj-lt"/>
        <a:ea typeface="+mj-ea"/>
        <a:cs typeface="+mj-cs"/>
        <a:sym typeface="Helvetica"/>
      </a:defRPr>
    </a:lvl7pPr>
    <a:lvl8pPr defTabSz="457200">
      <a:defRPr>
        <a:latin typeface="+mj-lt"/>
        <a:ea typeface="+mj-ea"/>
        <a:cs typeface="+mj-cs"/>
        <a:sym typeface="Helvetica"/>
      </a:defRPr>
    </a:lvl8pPr>
    <a:lvl9pPr defTabSz="457200">
      <a:defRPr>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2" y="228599"/>
            <a:ext cx="2851521" cy="6638632"/>
            <a:chOff x="0" y="0"/>
            <a:chExt cx="2851520" cy="6638630"/>
          </a:xfrm>
        </p:grpSpPr>
        <p:sp>
          <p:nvSpPr>
            <p:cNvPr id="34" name="Shape 34"/>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20" y="-789"/>
            <a:ext cx="2356677" cy="6854045"/>
            <a:chOff x="0" y="-1"/>
            <a:chExt cx="2356675" cy="6854043"/>
          </a:xfrm>
        </p:grpSpPr>
        <p:sp>
          <p:nvSpPr>
            <p:cNvPr id="47" name="Shape 47"/>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4"/>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6"/>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2"/>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2" y="228599"/>
            <a:ext cx="2851521" cy="6638632"/>
            <a:chOff x="0" y="0"/>
            <a:chExt cx="2851520" cy="6638630"/>
          </a:xfrm>
        </p:grpSpPr>
        <p:sp>
          <p:nvSpPr>
            <p:cNvPr id="151" name="Shape 151"/>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20" y="-789"/>
            <a:ext cx="2356677" cy="6854045"/>
            <a:chOff x="0" y="-1"/>
            <a:chExt cx="2356675" cy="6854043"/>
          </a:xfrm>
        </p:grpSpPr>
        <p:sp>
          <p:nvSpPr>
            <p:cNvPr id="164" name="Shape 164"/>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09" y="348859"/>
            <a:ext cx="8915404"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09" y="3987379"/>
            <a:ext cx="8915404" cy="2289198"/>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2" y="228599"/>
            <a:ext cx="2851521" cy="6638632"/>
            <a:chOff x="0" y="0"/>
            <a:chExt cx="2851520" cy="6638630"/>
          </a:xfrm>
        </p:grpSpPr>
        <p:sp>
          <p:nvSpPr>
            <p:cNvPr id="183" name="Shape 183"/>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20" y="-789"/>
            <a:ext cx="2356677" cy="6854045"/>
            <a:chOff x="0" y="-1"/>
            <a:chExt cx="2356675" cy="6854043"/>
          </a:xfrm>
        </p:grpSpPr>
        <p:sp>
          <p:nvSpPr>
            <p:cNvPr id="196" name="Shape 196"/>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6" y="609600"/>
            <a:ext cx="8393930"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70" cy="396237"/>
          </a:xfrm>
          <a:prstGeom prst="rect">
            <a:avLst/>
          </a:prstGeom>
        </p:spPr>
        <p:txBody>
          <a:bodyPr/>
          <a:lstStyle/>
          <a:p>
            <a:pPr lvl="0"/>
            <a:fld id="{86CB4B4D-7CA3-9044-876B-883B54F8677D}" type="slidenum"/>
          </a:p>
        </p:txBody>
      </p:sp>
      <p:sp>
        <p:nvSpPr>
          <p:cNvPr id="214" name="Shape 214"/>
          <p:cNvSpPr/>
          <p:nvPr/>
        </p:nvSpPr>
        <p:spPr>
          <a:xfrm>
            <a:off x="2467652" y="372812"/>
            <a:ext cx="609603"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2"/>
            <a:ext cx="609603" cy="1135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2" y="228599"/>
            <a:ext cx="2851521" cy="6638632"/>
            <a:chOff x="0" y="0"/>
            <a:chExt cx="2851520" cy="6638630"/>
          </a:xfrm>
        </p:grpSpPr>
        <p:sp>
          <p:nvSpPr>
            <p:cNvPr id="217" name="Shape 217"/>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20" y="-789"/>
            <a:ext cx="2356677" cy="6854045"/>
            <a:chOff x="0" y="-1"/>
            <a:chExt cx="2356675" cy="6854043"/>
          </a:xfrm>
        </p:grpSpPr>
        <p:sp>
          <p:nvSpPr>
            <p:cNvPr id="230" name="Shape 230"/>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2" y="228599"/>
            <a:ext cx="2851521" cy="6638632"/>
            <a:chOff x="0" y="0"/>
            <a:chExt cx="2851520" cy="6638630"/>
          </a:xfrm>
        </p:grpSpPr>
        <p:sp>
          <p:nvSpPr>
            <p:cNvPr id="249" name="Shape 249"/>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20" y="-789"/>
            <a:ext cx="2356677" cy="6854045"/>
            <a:chOff x="0" y="-1"/>
            <a:chExt cx="2356675" cy="6854043"/>
          </a:xfrm>
        </p:grpSpPr>
        <p:sp>
          <p:nvSpPr>
            <p:cNvPr id="262" name="Shape 262"/>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6" y="389742"/>
            <a:ext cx="8393930" cy="3335315"/>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09" y="3725055"/>
            <a:ext cx="8915404" cy="1456547"/>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70" cy="396237"/>
          </a:xfrm>
          <a:prstGeom prst="rect">
            <a:avLst/>
          </a:prstGeom>
        </p:spPr>
        <p:txBody>
          <a:bodyPr/>
          <a:lstStyle/>
          <a:p>
            <a:pPr lvl="0"/>
            <a:fld id="{86CB4B4D-7CA3-9044-876B-883B54F8677D}" type="slidenum"/>
          </a:p>
        </p:txBody>
      </p:sp>
      <p:sp>
        <p:nvSpPr>
          <p:cNvPr id="280" name="Shape 280"/>
          <p:cNvSpPr/>
          <p:nvPr/>
        </p:nvSpPr>
        <p:spPr>
          <a:xfrm>
            <a:off x="2467652" y="372812"/>
            <a:ext cx="609603"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2"/>
            <a:ext cx="609603" cy="1135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2" y="228599"/>
            <a:ext cx="2851521" cy="6638632"/>
            <a:chOff x="0" y="0"/>
            <a:chExt cx="2851520" cy="6638630"/>
          </a:xfrm>
        </p:grpSpPr>
        <p:sp>
          <p:nvSpPr>
            <p:cNvPr id="283" name="Shape 283"/>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0" y="-789"/>
            <a:ext cx="2356677" cy="6854045"/>
            <a:chOff x="0" y="-1"/>
            <a:chExt cx="2356675" cy="6854043"/>
          </a:xfrm>
        </p:grpSpPr>
        <p:sp>
          <p:nvSpPr>
            <p:cNvPr id="296" name="Shape 296"/>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09" y="403444"/>
            <a:ext cx="8915404" cy="3327944"/>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09" y="3731385"/>
            <a:ext cx="8915404" cy="1450215"/>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5"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09" y="627405"/>
            <a:ext cx="6477005"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2" y="228599"/>
            <a:ext cx="2851521" cy="6638632"/>
            <a:chOff x="0" y="0"/>
            <a:chExt cx="2851520" cy="6638630"/>
          </a:xfrm>
        </p:grpSpPr>
        <p:sp>
          <p:nvSpPr>
            <p:cNvPr id="70" name="Shape 70"/>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20" y="-789"/>
            <a:ext cx="2356677" cy="6854045"/>
            <a:chOff x="0" y="-1"/>
            <a:chExt cx="2356675" cy="6854043"/>
          </a:xfrm>
        </p:grpSpPr>
        <p:sp>
          <p:nvSpPr>
            <p:cNvPr id="83" name="Shape 83"/>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09" y="0"/>
            <a:ext cx="8915404"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09" y="3530129"/>
            <a:ext cx="8915404"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09" y="2133600"/>
            <a:ext cx="4313868"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4"/>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0" y="1938851"/>
            <a:ext cx="3992735" cy="610117"/>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09" y="0"/>
            <a:ext cx="3505203"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3"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2" y="228599"/>
            <a:ext cx="2851521" cy="6638632"/>
            <a:chOff x="0" y="0"/>
            <a:chExt cx="2851520" cy="6638630"/>
          </a:xfrm>
        </p:grpSpPr>
        <p:sp>
          <p:nvSpPr>
            <p:cNvPr id="119" name="Shape 119"/>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20" y="-789"/>
            <a:ext cx="2356677" cy="6854045"/>
            <a:chOff x="0" y="-1"/>
            <a:chExt cx="2356675" cy="6854043"/>
          </a:xfrm>
        </p:grpSpPr>
        <p:sp>
          <p:nvSpPr>
            <p:cNvPr id="132" name="Shape 132"/>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5"/>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2" y="228599"/>
            <a:ext cx="2851521" cy="6638632"/>
            <a:chOff x="0" y="0"/>
            <a:chExt cx="2851520" cy="6638630"/>
          </a:xfrm>
        </p:grpSpPr>
        <p:sp>
          <p:nvSpPr>
            <p:cNvPr id="2" name="Shape 2"/>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20" y="-789"/>
            <a:ext cx="2356677" cy="6854045"/>
            <a:chOff x="0" y="-1"/>
            <a:chExt cx="2356675" cy="6854043"/>
          </a:xfrm>
        </p:grpSpPr>
        <p:sp>
          <p:nvSpPr>
            <p:cNvPr id="15" name="Shape 15"/>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09" y="2133600"/>
            <a:ext cx="8915404"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70" cy="396237"/>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xfrm>
            <a:off x="2589213" y="2514599"/>
            <a:ext cx="8915401" cy="2262785"/>
          </a:xfrm>
          <a:prstGeom prst="rect">
            <a:avLst/>
          </a:prstGeom>
        </p:spPr>
        <p:txBody>
          <a:bodyPr/>
          <a:lstStyle/>
          <a:p>
            <a:pPr lvl="0">
              <a:defRPr sz="1800">
                <a:solidFill>
                  <a:srgbClr val="000000"/>
                </a:solidFill>
              </a:defRPr>
            </a:pPr>
            <a:r>
              <a:rPr sz="5400">
                <a:solidFill>
                  <a:srgbClr val="262626"/>
                </a:solidFill>
              </a:rPr>
              <a:t>The Speeches of Job 6</a:t>
            </a:r>
          </a:p>
        </p:txBody>
      </p:sp>
      <p:sp>
        <p:nvSpPr>
          <p:cNvPr id="326" name="Shape 326"/>
          <p:cNvSpPr/>
          <p:nvPr>
            <p:ph type="body" idx="1"/>
          </p:nvPr>
        </p:nvSpPr>
        <p:spPr>
          <a:xfrm>
            <a:off x="2589213" y="4777378"/>
            <a:ext cx="8915401" cy="1126286"/>
          </a:xfrm>
          <a:prstGeom prst="rect">
            <a:avLst/>
          </a:prstGeom>
        </p:spPr>
        <p:txBody>
          <a:bodyPr/>
          <a:lstStyle/>
          <a:p>
            <a:pPr lvl="0"/>
          </a:p>
        </p:txBody>
      </p:sp>
      <p:sp>
        <p:nvSpPr>
          <p:cNvPr id="327" name="Shape 327"/>
          <p:cNvSpPr/>
          <p:nvPr>
            <p:ph type="sldNum" sz="quarter" idx="2"/>
          </p:nvPr>
        </p:nvSpPr>
        <p:spPr>
          <a:xfrm>
            <a:off x="531812" y="4513981"/>
            <a:ext cx="779770" cy="396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438911">
              <a:defRPr sz="1919"/>
            </a:lvl1pPr>
          </a:lstStyle>
          <a:p>
            <a:pPr lvl="0">
              <a:defRPr sz="1800">
                <a:solidFill>
                  <a:srgbClr val="000000"/>
                </a:solidFill>
              </a:defRPr>
            </a:pPr>
            <a:fld id="{86CB4B4D-7CA3-9044-876B-883B54F8677D}" type="slidenum">
              <a:rPr sz="1919">
                <a:solidFill>
                  <a:srgbClr val="FEFFFF"/>
                </a:solid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58" name="Shape 358"/>
          <p:cNvSpPr/>
          <p:nvPr>
            <p:ph type="body" idx="1"/>
          </p:nvPr>
        </p:nvSpPr>
        <p:spPr>
          <a:prstGeom prst="rect">
            <a:avLst/>
          </a:prstGeom>
        </p:spPr>
        <p:txBody>
          <a:bodyPr/>
          <a:lstStyle/>
          <a:p>
            <a:pPr lvl="0" marL="342900" indent="-342900">
              <a:defRPr>
                <a:solidFill>
                  <a:srgbClr val="000000"/>
                </a:solidFill>
              </a:defRPr>
            </a:pPr>
            <a:r>
              <a:rPr b="1" sz="2500"/>
              <a:t>Job 40:1 </a:t>
            </a:r>
            <a:r>
              <a:rPr sz="2700"/>
              <a:t>And Yahweh said to Job: 2 “Shall a faultfinder contend with the Almighty? Anyone who argues with God must respond.” 3.Then Job answered Yahweh: 4 “See, I am of small account; what shall I answer you?I lay my hand on my mouth. 5 I have spoken once, and I will not answer; twice, but will proceed no further.”</a:t>
            </a:r>
          </a:p>
        </p:txBody>
      </p:sp>
      <p:sp>
        <p:nvSpPr>
          <p:cNvPr id="359" name="Shape 359"/>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62" name="Shape 362"/>
          <p:cNvSpPr/>
          <p:nvPr>
            <p:ph type="body" idx="1"/>
          </p:nvPr>
        </p:nvSpPr>
        <p:spPr>
          <a:prstGeom prst="rect">
            <a:avLst/>
          </a:prstGeom>
        </p:spPr>
        <p:txBody>
          <a:bodyPr/>
          <a:lstStyle/>
          <a:p>
            <a:pPr lvl="0" marL="318897" indent="-318897" defTabSz="425195">
              <a:spcBef>
                <a:spcPts val="900"/>
              </a:spcBef>
              <a:defRPr>
                <a:solidFill>
                  <a:srgbClr val="000000"/>
                </a:solidFill>
              </a:defRPr>
            </a:pPr>
            <a:r>
              <a:rPr b="1" sz="2325"/>
              <a:t>Job 40:6 </a:t>
            </a:r>
            <a:r>
              <a:rPr sz="2325"/>
              <a:t>Then Yahweh answered Job out of the whirlwind: 7 “Gird up your loins like a man; I will question you, and you declare to me.8 Will you even put me in the wrong?Will you condemn me that you may be justified? 9 Have you an arm like God, and can you thunder with a voice like his?10 “Deck yourself with majesty and dignity; clothe yourself with glory and splendor. 11 Pour out the overflowings of your anger, and look on all who are proud, and abase them.12 Look on all who are proud, and bring them low; tread down the wicked where they stand.13 Hide them all in the dust together; bind their faces in the world below.14 Then I will also acknowledge to you that your own right hand can give you victory.</a:t>
            </a:r>
          </a:p>
        </p:txBody>
      </p:sp>
      <p:sp>
        <p:nvSpPr>
          <p:cNvPr id="363" name="Shape 36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66" name="Shape 366"/>
          <p:cNvSpPr/>
          <p:nvPr>
            <p:ph type="body" idx="1"/>
          </p:nvPr>
        </p:nvSpPr>
        <p:spPr>
          <a:prstGeom prst="rect">
            <a:avLst/>
          </a:prstGeom>
        </p:spPr>
        <p:txBody>
          <a:bodyPr/>
          <a:lstStyle/>
          <a:p>
            <a:pPr lvl="0" marL="318897" indent="-318897" defTabSz="425195">
              <a:spcBef>
                <a:spcPts val="900"/>
              </a:spcBef>
              <a:defRPr>
                <a:solidFill>
                  <a:srgbClr val="000000"/>
                </a:solidFill>
              </a:defRPr>
            </a:pPr>
            <a:r>
              <a:rPr b="1" sz="2325"/>
              <a:t>Job 40:15</a:t>
            </a:r>
            <a:r>
              <a:rPr sz="2325"/>
              <a:t>“Look at Behemoth, which I made just as I made you;</a:t>
            </a:r>
            <a:r>
              <a:rPr sz="624">
                <a:latin typeface="Courier"/>
                <a:ea typeface="Courier"/>
                <a:cs typeface="Courier"/>
                <a:sym typeface="Courier"/>
              </a:rPr>
              <a:t> </a:t>
            </a:r>
            <a:r>
              <a:rPr sz="2325"/>
              <a:t>it eats grass like an ox.16 Its strength is in its loins,</a:t>
            </a:r>
            <a:r>
              <a:rPr sz="624">
                <a:latin typeface="Courier"/>
                <a:ea typeface="Courier"/>
                <a:cs typeface="Courier"/>
                <a:sym typeface="Courier"/>
              </a:rPr>
              <a:t> </a:t>
            </a:r>
            <a:r>
              <a:rPr sz="2325"/>
              <a:t>and its power in the muscles of its belly.17 It makes its tail stiff like a cedar; the sinews of its thighs are knit together.18 Its bones are tubes of bronze, its limbs like bars of iron.19 “It is the first of the great acts of God—only its Maker can approach it with the sword.20 For the mountains yield food for it where all the wild animals play. 21 Under the lotus plants it lies,</a:t>
            </a:r>
            <a:r>
              <a:rPr sz="624">
                <a:latin typeface="Courier"/>
                <a:ea typeface="Courier"/>
                <a:cs typeface="Courier"/>
                <a:sym typeface="Courier"/>
              </a:rPr>
              <a:t> </a:t>
            </a:r>
            <a:r>
              <a:rPr sz="2325"/>
              <a:t>in the covert of the reeds and in the marsh. 22 The lotus trees cover it for shade; the willows of the wadi surround it. 23 Even if the river is turbulent, it is not frightened; it is confident though Jordan rushes against its mouth. 24 Can one take it with hooks or pierce its nose with a snare?</a:t>
            </a:r>
          </a:p>
        </p:txBody>
      </p:sp>
      <p:sp>
        <p:nvSpPr>
          <p:cNvPr id="367" name="Shape 36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70" name="Shape 370"/>
          <p:cNvSpPr/>
          <p:nvPr>
            <p:ph type="body" idx="1"/>
          </p:nvPr>
        </p:nvSpPr>
        <p:spPr>
          <a:prstGeom prst="rect">
            <a:avLst/>
          </a:prstGeom>
        </p:spPr>
        <p:txBody>
          <a:bodyPr/>
          <a:lstStyle/>
          <a:p>
            <a:pPr lvl="0" marL="291465" indent="-291465" defTabSz="388620">
              <a:spcBef>
                <a:spcPts val="800"/>
              </a:spcBef>
              <a:defRPr>
                <a:solidFill>
                  <a:srgbClr val="000000"/>
                </a:solidFill>
              </a:defRPr>
            </a:pPr>
            <a:r>
              <a:rPr b="1" sz="2125"/>
              <a:t>Job 41:1</a:t>
            </a:r>
            <a:r>
              <a:rPr sz="2125"/>
              <a:t>“Can you draw out Leviathan with a fishhook, or press down its tongue with a cord? 2 Can you put a rope in its nose, or pierce its jaw with a hook? 3 Will it make many supplications to you? Will it speak soft words to you? 4 Will it make a covenant with you to be taken as your servant forever? 5  Will you play with it as with a bird, or will you put it on leash for your girls?6 Will traders bargain over it? Will they divide it up among the merchants?7 Can you fill its skin with harpoons, or its head with fishing spears? 8 Lay hands on it; think of the battle; you will not do it again! 9  Any hope of capturing it will be disappointed; were not even the gods overwhelmed at the sight of it? 10  No one is so fierce as to dare to stir it up. Who can stand before it? 11 Who can confront it and be safe?—under the whole heaven, who?</a:t>
            </a:r>
          </a:p>
        </p:txBody>
      </p:sp>
      <p:sp>
        <p:nvSpPr>
          <p:cNvPr id="371" name="Shape 37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3" name="Shape 373"/>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74" name="Shape 374"/>
          <p:cNvSpPr/>
          <p:nvPr>
            <p:ph type="body" idx="1"/>
          </p:nvPr>
        </p:nvSpPr>
        <p:spPr>
          <a:prstGeom prst="rect">
            <a:avLst/>
          </a:prstGeom>
        </p:spPr>
        <p:txBody>
          <a:bodyPr/>
          <a:lstStyle/>
          <a:p>
            <a:pPr lvl="0" marL="332613" indent="-332613" defTabSz="443484">
              <a:spcBef>
                <a:spcPts val="900"/>
              </a:spcBef>
              <a:defRPr>
                <a:solidFill>
                  <a:srgbClr val="000000"/>
                </a:solidFill>
              </a:defRPr>
            </a:pPr>
            <a:r>
              <a:rPr b="1" sz="2425"/>
              <a:t>Job 41:13</a:t>
            </a:r>
            <a:r>
              <a:rPr sz="2425"/>
              <a:t>“Who can strip off its outer garment? Who can penetrate its double coat of mail? 14 Who can open the doors of its face?There is terror all around its teeth.15 Its back is made of shields in rows, shut up closely as with a seal.16 One is so near to another that no air can come between them.17 They are joined one to another; they clasp each other and cannot be separated. 18 Its sneezes flash forth light, and its eyes are like the eyelids of the dawn. 19 From its mouth go flaming torches; sparks of fire leap out. 20 Out of its nostrils comes smoke, as from a boiling pot and burning rushes. 21 Its breath kindles coals, and a flame comes out of its mouth.</a:t>
            </a:r>
          </a:p>
        </p:txBody>
      </p:sp>
      <p:sp>
        <p:nvSpPr>
          <p:cNvPr id="375" name="Shape 375"/>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34- Elihu</a:t>
            </a:r>
          </a:p>
        </p:txBody>
      </p:sp>
      <p:sp>
        <p:nvSpPr>
          <p:cNvPr id="330" name="Shape 330"/>
          <p:cNvSpPr/>
          <p:nvPr>
            <p:ph type="body" idx="1"/>
          </p:nvPr>
        </p:nvSpPr>
        <p:spPr>
          <a:xfrm>
            <a:off x="2589211" y="2133600"/>
            <a:ext cx="8915401" cy="3777623"/>
          </a:xfrm>
          <a:prstGeom prst="rect">
            <a:avLst/>
          </a:prstGeom>
        </p:spPr>
        <p:txBody>
          <a:bodyPr/>
          <a:lstStyle/>
          <a:p>
            <a:pPr lvl="0" marL="812800" indent="-812800">
              <a:defRPr>
                <a:solidFill>
                  <a:srgbClr val="000000"/>
                </a:solidFill>
              </a:defRPr>
            </a:pPr>
            <a:r>
              <a:rPr b="1" sz="2400"/>
              <a:t>Job 34:7</a:t>
            </a:r>
            <a:r>
              <a:rPr sz="2400"/>
              <a:t> </a:t>
            </a:r>
            <a:r>
              <a:rPr sz="1900"/>
              <a:t>Is there anyone like Job,</a:t>
            </a:r>
            <a:r>
              <a:rPr sz="1900">
                <a:latin typeface="Courier"/>
                <a:ea typeface="Courier"/>
                <a:cs typeface="Courier"/>
                <a:sym typeface="Courier"/>
              </a:rPr>
              <a:t> </a:t>
            </a:r>
            <a:r>
              <a:rPr sz="1900"/>
              <a:t>who drinks scorn like water? 8 He keeps company with evildoers; he associates with the wicked. 9 For he says, ‘There is no profit in trying to please God.’10 “So listen to me, you men of understanding. Far be it from God to do evil, from the Almighty to do wrong. 11 He repays everyone for what they have done; he brings on them what their conduct deserves.12 It is unthinkable that God would do wrong, that the Almighty would pervert justice.13 Who appointed him over the earth?Who put him in charge of the whole world?14 If it were his intention and he withdrew his spirit and breath,15 all humanity would perish together and mankind would return to the dust.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35- Elihu</a:t>
            </a:r>
          </a:p>
        </p:txBody>
      </p:sp>
      <p:sp>
        <p:nvSpPr>
          <p:cNvPr id="333" name="Shape 333"/>
          <p:cNvSpPr/>
          <p:nvPr>
            <p:ph type="body" idx="1"/>
          </p:nvPr>
        </p:nvSpPr>
        <p:spPr>
          <a:xfrm>
            <a:off x="2589211" y="2133600"/>
            <a:ext cx="8915401" cy="3777623"/>
          </a:xfrm>
          <a:prstGeom prst="rect">
            <a:avLst/>
          </a:prstGeom>
        </p:spPr>
        <p:txBody>
          <a:bodyPr/>
          <a:lstStyle/>
          <a:p>
            <a:pPr lvl="0" marL="812800" indent="-812800">
              <a:defRPr>
                <a:solidFill>
                  <a:srgbClr val="000000"/>
                </a:solidFill>
              </a:defRPr>
            </a:pPr>
            <a:r>
              <a:rPr b="1" sz="2400"/>
              <a:t>Job 35:4 </a:t>
            </a:r>
            <a:r>
              <a:rPr sz="2100"/>
              <a:t>“I would like to reply to you and to your friends with you. 5 Look up at the heavens and see; gaze at the clouds so high above you. 6 If you sin, how does that affect him? If your sins are many, what does that do to him? 7 If you are righteous, what do you give to him, or what does he receive from your hand? 8 Your wickedness only affects humans like yourself, and your righteousness only other people.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36- Elihu</a:t>
            </a:r>
          </a:p>
        </p:txBody>
      </p:sp>
      <p:sp>
        <p:nvSpPr>
          <p:cNvPr id="336" name="Shape 336"/>
          <p:cNvSpPr/>
          <p:nvPr>
            <p:ph type="body" idx="1"/>
          </p:nvPr>
        </p:nvSpPr>
        <p:spPr>
          <a:xfrm>
            <a:off x="2589211" y="2133600"/>
            <a:ext cx="8915401" cy="3777623"/>
          </a:xfrm>
          <a:prstGeom prst="rect">
            <a:avLst/>
          </a:prstGeom>
        </p:spPr>
        <p:txBody>
          <a:bodyPr/>
          <a:lstStyle/>
          <a:p>
            <a:pPr lvl="0" marL="812800" indent="-812800">
              <a:defRPr>
                <a:solidFill>
                  <a:srgbClr val="000000"/>
                </a:solidFill>
              </a:defRPr>
            </a:pPr>
            <a:r>
              <a:rPr b="1" sz="2400"/>
              <a:t>Job 36:8 </a:t>
            </a:r>
            <a:r>
              <a:rPr sz="2100"/>
              <a:t>“</a:t>
            </a:r>
            <a:r>
              <a:rPr sz="2200"/>
              <a:t>But if people are bound in chains, held fast by cords of affliction, 9 he tells them what they have done—that they have sinned arrogantly.10 He makes them listen to correction and commands them to repent of their evil.11 If they obey and serve him,</a:t>
            </a:r>
            <a:r>
              <a:rPr sz="2200">
                <a:latin typeface="Courier"/>
                <a:ea typeface="Courier"/>
                <a:cs typeface="Courier"/>
                <a:sym typeface="Courier"/>
              </a:rPr>
              <a:t> </a:t>
            </a:r>
            <a:r>
              <a:rPr sz="2200"/>
              <a:t>they will spend the rest of their days in prosperity and their years in contentment.12 But if they do not listen, they will perish by the sword and die without knowledge.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37- Elihu</a:t>
            </a:r>
          </a:p>
        </p:txBody>
      </p:sp>
      <p:sp>
        <p:nvSpPr>
          <p:cNvPr id="339" name="Shape 339"/>
          <p:cNvSpPr/>
          <p:nvPr>
            <p:ph type="body" idx="1"/>
          </p:nvPr>
        </p:nvSpPr>
        <p:spPr>
          <a:xfrm>
            <a:off x="2589211" y="2133600"/>
            <a:ext cx="8915401" cy="3777623"/>
          </a:xfrm>
          <a:prstGeom prst="rect">
            <a:avLst/>
          </a:prstGeom>
        </p:spPr>
        <p:txBody>
          <a:bodyPr/>
          <a:lstStyle/>
          <a:p>
            <a:pPr lvl="0" marL="812800" indent="-812800">
              <a:defRPr>
                <a:solidFill>
                  <a:srgbClr val="000000"/>
                </a:solidFill>
              </a:defRPr>
            </a:pPr>
            <a:r>
              <a:rPr b="1" sz="2400"/>
              <a:t>Job 37:2 </a:t>
            </a:r>
            <a:r>
              <a:rPr sz="2100"/>
              <a:t>“</a:t>
            </a:r>
            <a:r>
              <a:rPr sz="1900"/>
              <a:t>Listen! Listen to the roar of his voice, to the rumbling that comes from his mouth. 3 He unleashes his lightning beneath the whole heaven and sends it to the ends of the earth. 4 After that comes the sound of his roar; he thunders with his majestic voice. When his voice resounds, he holds nothing back. 5 God’s voice thunders in marvelous ways; he does great things beyond our understanding. 6 He says to the snow, ‘Fall on the earth,’ and to the rain shower, ‘Be a mighty downpour.’ 7 So that everyone he has made may know his work, he stops all people from their labor. 8 The animals take cover; they remain in their dens.9 The tempest comes out from its chamber, the cold from the driving winds. 10 The breath of God produces ice, and the broad waters become frozen.</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1" name="Shape 341"/>
          <p:cNvSpPr/>
          <p:nvPr>
            <p:ph type="title"/>
          </p:nvPr>
        </p:nvSpPr>
        <p:spPr>
          <a:prstGeom prst="rect">
            <a:avLst/>
          </a:prstGeom>
        </p:spPr>
        <p:txBody>
          <a:bodyPr/>
          <a:lstStyle>
            <a:lvl1pPr algn="ctr"/>
          </a:lstStyle>
          <a:p>
            <a:pPr lvl="0">
              <a:defRPr sz="1800">
                <a:solidFill>
                  <a:srgbClr val="000000"/>
                </a:solidFill>
              </a:defRPr>
            </a:pPr>
            <a:r>
              <a:rPr sz="3600">
                <a:solidFill>
                  <a:srgbClr val="262626"/>
                </a:solidFill>
              </a:rPr>
              <a:t>God Speaks</a:t>
            </a:r>
          </a:p>
        </p:txBody>
      </p:sp>
      <p:sp>
        <p:nvSpPr>
          <p:cNvPr id="342" name="Shape 342"/>
          <p:cNvSpPr/>
          <p:nvPr>
            <p:ph type="body" idx="1"/>
          </p:nvPr>
        </p:nvSpPr>
        <p:spPr>
          <a:prstGeom prst="rect">
            <a:avLst/>
          </a:prstGeom>
        </p:spPr>
        <p:txBody>
          <a:bodyPr/>
          <a:lstStyle/>
          <a:p>
            <a:pPr lvl="0" marL="342899" indent="-342899">
              <a:defRPr>
                <a:solidFill>
                  <a:srgbClr val="000000"/>
                </a:solidFill>
              </a:defRPr>
            </a:pPr>
            <a:r>
              <a:rPr b="1" sz="2200"/>
              <a:t>Job 38:1</a:t>
            </a:r>
            <a:r>
              <a:rPr sz="2200"/>
              <a:t>Then Yahweh answered Job out of the whirlwind: 2 “Who is this that darkens counsel by words without knowledge? 3 Gird up your loins like a man, I will question you, and you shall declare to me. 4 “Where were you when I laid the foundation of the earth? Tell me, if you have understanding.5 Who determined its measurements—surely you know! Or who stretched the line upon it? 6 On what were its bases sunk, or who laid its cornerstone 7 when the morning stars sang together and all the heavenly beings shouted for joy?</a:t>
            </a:r>
          </a:p>
        </p:txBody>
      </p:sp>
      <p:sp>
        <p:nvSpPr>
          <p:cNvPr id="343" name="Shape 34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46" name="Shape 346"/>
          <p:cNvSpPr/>
          <p:nvPr>
            <p:ph type="body" idx="1"/>
          </p:nvPr>
        </p:nvSpPr>
        <p:spPr>
          <a:prstGeom prst="rect">
            <a:avLst/>
          </a:prstGeom>
        </p:spPr>
        <p:txBody>
          <a:bodyPr/>
          <a:lstStyle/>
          <a:p>
            <a:pPr lvl="0" marL="342899" indent="-342899">
              <a:defRPr>
                <a:solidFill>
                  <a:srgbClr val="000000"/>
                </a:solidFill>
              </a:defRPr>
            </a:pPr>
            <a:r>
              <a:rPr b="1" sz="2200"/>
              <a:t>Job 38:16 </a:t>
            </a:r>
            <a:r>
              <a:rPr sz="2200"/>
              <a:t>“Have you entered into the springs of the sea, or walked in the recesses of the deep? 17 Have the gates of death been revealed to you, or have you seen the gates of deep darkness? 18 Have you comprehended the expanse of the earth? Declare, if you know all this.19 “Where is the way to the dwelling of light, and where is the place of darkness 20 that you may take it to its territory and that you may discern the paths to its home? 21 Surely you know, for you were born then, and the number of your days is great!</a:t>
            </a:r>
          </a:p>
        </p:txBody>
      </p:sp>
      <p:sp>
        <p:nvSpPr>
          <p:cNvPr id="347" name="Shape 34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50" name="Shape 350"/>
          <p:cNvSpPr/>
          <p:nvPr>
            <p:ph type="body" idx="1"/>
          </p:nvPr>
        </p:nvSpPr>
        <p:spPr>
          <a:prstGeom prst="rect">
            <a:avLst/>
          </a:prstGeom>
        </p:spPr>
        <p:txBody>
          <a:bodyPr/>
          <a:lstStyle/>
          <a:p>
            <a:pPr lvl="0" marL="342900" indent="-342900">
              <a:defRPr>
                <a:solidFill>
                  <a:srgbClr val="000000"/>
                </a:solidFill>
              </a:defRPr>
            </a:pPr>
            <a:r>
              <a:rPr b="1" sz="2500"/>
              <a:t>Job 39:1 </a:t>
            </a:r>
            <a:r>
              <a:rPr sz="2500"/>
              <a:t>“Do you know when the mountain goats give birth? Do you observe the calving of the deer? 2 Can you number the months that they fulfill, and do you know the time when they give birth,3 when they crouch to give birth to their offspring, and are delivered of their young?4 Their young ones become strong, they grow up in the open; they go forth, and do not return to them.</a:t>
            </a:r>
          </a:p>
        </p:txBody>
      </p:sp>
      <p:sp>
        <p:nvSpPr>
          <p:cNvPr id="351" name="Shape 35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3" name="Shape 353"/>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54" name="Shape 354"/>
          <p:cNvSpPr/>
          <p:nvPr>
            <p:ph type="body" idx="1"/>
          </p:nvPr>
        </p:nvSpPr>
        <p:spPr>
          <a:prstGeom prst="rect">
            <a:avLst/>
          </a:prstGeom>
        </p:spPr>
        <p:txBody>
          <a:bodyPr/>
          <a:lstStyle/>
          <a:p>
            <a:pPr lvl="0" marL="339471" indent="-339471" defTabSz="452627">
              <a:spcBef>
                <a:spcPts val="900"/>
              </a:spcBef>
              <a:defRPr>
                <a:solidFill>
                  <a:srgbClr val="000000"/>
                </a:solidFill>
              </a:defRPr>
            </a:pPr>
            <a:r>
              <a:rPr b="1" sz="2475"/>
              <a:t>Job 39:19 </a:t>
            </a:r>
            <a:r>
              <a:rPr sz="2475"/>
              <a:t>“Do you give the horse its might? Do you clothe its neck with mane? 20 Do you make it leap like the locust? Its majestic snorting is terrible. 21 It paws</a:t>
            </a:r>
            <a:r>
              <a:rPr sz="989"/>
              <a:t> </a:t>
            </a:r>
            <a:r>
              <a:rPr sz="2475"/>
              <a:t>violently, exults mightily; it goes out to meet the weapons. 22  It laughs at fear, and is not dismayed; it does not turn back from the sword. 23 Upon it rattle the quiver, the flashing spear, and the javelin. 24 With fierceness and rage it swallows the ground; it cannot stand still at the sound of the trumpet. 25 When the trumpet sounds, it says ‘Aha!’ From a distance it smells the battle, the thunder of the captains, and the shouting.</a:t>
            </a:r>
          </a:p>
        </p:txBody>
      </p:sp>
      <p:sp>
        <p:nvSpPr>
          <p:cNvPr id="355" name="Shape 355"/>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