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12192000" cy="6858000"/>
  <p:notesSz cx="6858000" cy="9144000"/>
  <p:defaultTextStyle>
    <a:lvl1pPr defTabSz="457200">
      <a:defRPr>
        <a:latin typeface="+mj-lt"/>
        <a:ea typeface="+mj-ea"/>
        <a:cs typeface="+mj-cs"/>
        <a:sym typeface="Helvetica Neue"/>
      </a:defRPr>
    </a:lvl1pPr>
    <a:lvl2pPr defTabSz="457200">
      <a:defRPr>
        <a:latin typeface="+mj-lt"/>
        <a:ea typeface="+mj-ea"/>
        <a:cs typeface="+mj-cs"/>
        <a:sym typeface="Helvetica Neue"/>
      </a:defRPr>
    </a:lvl2pPr>
    <a:lvl3pPr defTabSz="457200">
      <a:defRPr>
        <a:latin typeface="+mj-lt"/>
        <a:ea typeface="+mj-ea"/>
        <a:cs typeface="+mj-cs"/>
        <a:sym typeface="Helvetica Neue"/>
      </a:defRPr>
    </a:lvl3pPr>
    <a:lvl4pPr defTabSz="457200">
      <a:defRPr>
        <a:latin typeface="+mj-lt"/>
        <a:ea typeface="+mj-ea"/>
        <a:cs typeface="+mj-cs"/>
        <a:sym typeface="Helvetica Neue"/>
      </a:defRPr>
    </a:lvl4pPr>
    <a:lvl5pPr defTabSz="457200">
      <a:defRPr>
        <a:latin typeface="+mj-lt"/>
        <a:ea typeface="+mj-ea"/>
        <a:cs typeface="+mj-cs"/>
        <a:sym typeface="Helvetica Neue"/>
      </a:defRPr>
    </a:lvl5pPr>
    <a:lvl6pPr defTabSz="457200">
      <a:defRPr>
        <a:latin typeface="+mj-lt"/>
        <a:ea typeface="+mj-ea"/>
        <a:cs typeface="+mj-cs"/>
        <a:sym typeface="Helvetica Neue"/>
      </a:defRPr>
    </a:lvl6pPr>
    <a:lvl7pPr defTabSz="457200">
      <a:defRPr>
        <a:latin typeface="+mj-lt"/>
        <a:ea typeface="+mj-ea"/>
        <a:cs typeface="+mj-cs"/>
        <a:sym typeface="Helvetica Neue"/>
      </a:defRPr>
    </a:lvl7pPr>
    <a:lvl8pPr defTabSz="457200">
      <a:defRPr>
        <a:latin typeface="+mj-lt"/>
        <a:ea typeface="+mj-ea"/>
        <a:cs typeface="+mj-cs"/>
        <a:sym typeface="Helvetica Neue"/>
      </a:defRPr>
    </a:lvl8pPr>
    <a:lvl9pPr defTabSz="457200">
      <a:defRPr>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b="def" i="def"/>
      <a:tcStyle>
        <a:tcBdr/>
        <a:fill>
          <a:solidFill>
            <a:srgbClr val="F0E7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b="def" i="def"/>
      <a:tcStyle>
        <a:tcBdr/>
        <a:fill>
          <a:solidFill>
            <a:srgbClr val="EFECE8"/>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b="def" i="def"/>
      <a:tcStyle>
        <a:tcBdr/>
        <a:fill>
          <a:solidFill>
            <a:srgbClr val="EAF1EE"/>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Shape 326"/>
          <p:cNvSpPr/>
          <p:nvPr>
            <p:ph type="sldImg"/>
          </p:nvPr>
        </p:nvSpPr>
        <p:spPr>
          <a:xfrm>
            <a:off x="1143000" y="685800"/>
            <a:ext cx="4572000" cy="3429000"/>
          </a:xfrm>
          <a:prstGeom prst="rect">
            <a:avLst/>
          </a:prstGeom>
        </p:spPr>
        <p:txBody>
          <a:bodyPr/>
          <a:lstStyle/>
          <a:p>
            <a:pPr lvl="0"/>
          </a:p>
        </p:txBody>
      </p:sp>
      <p:sp>
        <p:nvSpPr>
          <p:cNvPr id="327" name="Shape 32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grpSp>
        <p:nvGrpSpPr>
          <p:cNvPr id="46" name="Group 46"/>
          <p:cNvGrpSpPr/>
          <p:nvPr/>
        </p:nvGrpSpPr>
        <p:grpSpPr>
          <a:xfrm>
            <a:off x="-1" y="228600"/>
            <a:ext cx="2851520" cy="6638630"/>
            <a:chOff x="0" y="0"/>
            <a:chExt cx="2851519" cy="6638629"/>
          </a:xfrm>
        </p:grpSpPr>
        <p:sp>
          <p:nvSpPr>
            <p:cNvPr id="34" name="Shape 34"/>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 name="Shape 35"/>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 name="Shape 36"/>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 name="Shape 37"/>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 name="Shape 38"/>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 name="Shape 39"/>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 name="Shape 40"/>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 name="Shape 41"/>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 name="Shape 42"/>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 name="Shape 43"/>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 name="Shape 44"/>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 name="Shape 45"/>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59" name="Group 59"/>
          <p:cNvGrpSpPr/>
          <p:nvPr/>
        </p:nvGrpSpPr>
        <p:grpSpPr>
          <a:xfrm>
            <a:off x="27221" y="-787"/>
            <a:ext cx="2356676" cy="6854042"/>
            <a:chOff x="0" y="0"/>
            <a:chExt cx="2356675" cy="6854041"/>
          </a:xfrm>
        </p:grpSpPr>
        <p:sp>
          <p:nvSpPr>
            <p:cNvPr id="47" name="Shape 47"/>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 name="Shape 48"/>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 name="Shape 49"/>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 name="Shape 50"/>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 name="Shape 51"/>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 name="Shape 52"/>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3" name="Shape 53"/>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 name="Shape 54"/>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 name="Shape 55"/>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 name="Shape 56"/>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 name="Shape 57"/>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 name="Shape 58"/>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60" name="Shape 60"/>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1" name="Shape 61"/>
          <p:cNvSpPr/>
          <p:nvPr>
            <p:ph type="title"/>
          </p:nvPr>
        </p:nvSpPr>
        <p:spPr>
          <a:xfrm>
            <a:off x="2589213" y="2514600"/>
            <a:ext cx="8915401" cy="2262783"/>
          </a:xfrm>
          <a:prstGeom prst="rect">
            <a:avLst/>
          </a:prstGeom>
        </p:spPr>
        <p:txBody>
          <a:bodyPr anchor="b"/>
          <a:lstStyle>
            <a:lvl1pPr>
              <a:defRPr sz="5400"/>
            </a:lvl1pPr>
          </a:lstStyle>
          <a:p>
            <a:pPr lvl="0">
              <a:defRPr sz="1800">
                <a:solidFill>
                  <a:srgbClr val="000000"/>
                </a:solidFill>
              </a:defRPr>
            </a:pPr>
            <a:r>
              <a:rPr sz="5400">
                <a:solidFill>
                  <a:srgbClr val="262626"/>
                </a:solidFill>
              </a:rPr>
              <a:t>Click to edit Master title style</a:t>
            </a:r>
          </a:p>
        </p:txBody>
      </p:sp>
      <p:sp>
        <p:nvSpPr>
          <p:cNvPr id="62" name="Shape 62"/>
          <p:cNvSpPr/>
          <p:nvPr>
            <p:ph type="body" idx="1"/>
          </p:nvPr>
        </p:nvSpPr>
        <p:spPr>
          <a:xfrm>
            <a:off x="2589213" y="4777378"/>
            <a:ext cx="8915401" cy="1126285"/>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Click to edit Master subtitle style</a:t>
            </a:r>
          </a:p>
        </p:txBody>
      </p:sp>
      <p:sp>
        <p:nvSpPr>
          <p:cNvPr id="63" name="Shape 63"/>
          <p:cNvSpPr/>
          <p:nvPr/>
        </p:nvSpPr>
        <p:spPr>
          <a:xfrm>
            <a:off x="-1" y="4323810"/>
            <a:ext cx="1742310" cy="778591"/>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4" name="Shape 64"/>
          <p:cNvSpPr/>
          <p:nvPr>
            <p:ph type="sldNum" sz="quarter" idx="2"/>
          </p:nvPr>
        </p:nvSpPr>
        <p:spPr>
          <a:xfrm>
            <a:off x="531812" y="45139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spTree>
      <p:nvGrpSpPr>
        <p:cNvPr id="1" name=""/>
        <p:cNvGrpSpPr/>
        <p:nvPr/>
      </p:nvGrpSpPr>
      <p:grpSpPr>
        <a:xfrm>
          <a:off x="0" y="0"/>
          <a:ext cx="0" cy="0"/>
          <a:chOff x="0" y="0"/>
          <a:chExt cx="0" cy="0"/>
        </a:xfrm>
      </p:grpSpPr>
      <p:grpSp>
        <p:nvGrpSpPr>
          <p:cNvPr id="163" name="Group 163"/>
          <p:cNvGrpSpPr/>
          <p:nvPr/>
        </p:nvGrpSpPr>
        <p:grpSpPr>
          <a:xfrm>
            <a:off x="-1" y="228600"/>
            <a:ext cx="2851520" cy="6638630"/>
            <a:chOff x="0" y="0"/>
            <a:chExt cx="2851519" cy="6638629"/>
          </a:xfrm>
        </p:grpSpPr>
        <p:sp>
          <p:nvSpPr>
            <p:cNvPr id="151" name="Shape 151"/>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2" name="Shape 152"/>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3" name="Shape 153"/>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4" name="Shape 154"/>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5" name="Shape 155"/>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6" name="Shape 156"/>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7" name="Shape 157"/>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8" name="Shape 158"/>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9" name="Shape 159"/>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0" name="Shape 160"/>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1" name="Shape 161"/>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2" name="Shape 162"/>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76" name="Group 176"/>
          <p:cNvGrpSpPr/>
          <p:nvPr/>
        </p:nvGrpSpPr>
        <p:grpSpPr>
          <a:xfrm>
            <a:off x="27221" y="-787"/>
            <a:ext cx="2356676" cy="6854042"/>
            <a:chOff x="0" y="0"/>
            <a:chExt cx="2356675" cy="6854041"/>
          </a:xfrm>
        </p:grpSpPr>
        <p:sp>
          <p:nvSpPr>
            <p:cNvPr id="164" name="Shape 164"/>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5" name="Shape 165"/>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6" name="Shape 166"/>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7" name="Shape 167"/>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8" name="Shape 168"/>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9" name="Shape 169"/>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0" name="Shape 170"/>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1" name="Shape 171"/>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2" name="Shape 172"/>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3" name="Shape 173"/>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4" name="Shape 174"/>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5" name="Shape 175"/>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77" name="Shape 177"/>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78" name="Shape 178"/>
          <p:cNvSpPr/>
          <p:nvPr>
            <p:ph type="title"/>
          </p:nvPr>
        </p:nvSpPr>
        <p:spPr>
          <a:xfrm>
            <a:off x="2589210" y="348859"/>
            <a:ext cx="8915402" cy="363852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179" name="Shape 179"/>
          <p:cNvSpPr/>
          <p:nvPr>
            <p:ph type="body" idx="1"/>
          </p:nvPr>
        </p:nvSpPr>
        <p:spPr>
          <a:xfrm>
            <a:off x="2589210" y="3987379"/>
            <a:ext cx="8915402" cy="2289197"/>
          </a:xfrm>
          <a:prstGeom prst="rect">
            <a:avLst/>
          </a:prstGeom>
        </p:spPr>
        <p:txBody>
          <a:bodyPr anchor="ct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180" name="Shape 180"/>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81" name="Shape 181"/>
          <p:cNvSpPr/>
          <p:nvPr>
            <p:ph type="sldNum" sz="quarter" idx="2"/>
          </p:nvPr>
        </p:nvSpPr>
        <p:spPr>
          <a:xfrm>
            <a:off x="531812" y="32285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spTree>
      <p:nvGrpSpPr>
        <p:cNvPr id="1" name=""/>
        <p:cNvGrpSpPr/>
        <p:nvPr/>
      </p:nvGrpSpPr>
      <p:grpSpPr>
        <a:xfrm>
          <a:off x="0" y="0"/>
          <a:ext cx="0" cy="0"/>
          <a:chOff x="0" y="0"/>
          <a:chExt cx="0" cy="0"/>
        </a:xfrm>
      </p:grpSpPr>
      <p:grpSp>
        <p:nvGrpSpPr>
          <p:cNvPr id="195" name="Group 195"/>
          <p:cNvGrpSpPr/>
          <p:nvPr/>
        </p:nvGrpSpPr>
        <p:grpSpPr>
          <a:xfrm>
            <a:off x="-1" y="228600"/>
            <a:ext cx="2851520" cy="6638630"/>
            <a:chOff x="0" y="0"/>
            <a:chExt cx="2851519" cy="6638629"/>
          </a:xfrm>
        </p:grpSpPr>
        <p:sp>
          <p:nvSpPr>
            <p:cNvPr id="183" name="Shape 183"/>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4" name="Shape 184"/>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5" name="Shape 185"/>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6" name="Shape 186"/>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7" name="Shape 187"/>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8" name="Shape 188"/>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9" name="Shape 189"/>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0" name="Shape 190"/>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1" name="Shape 191"/>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2" name="Shape 192"/>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3" name="Shape 193"/>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4" name="Shape 194"/>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08" name="Group 208"/>
          <p:cNvGrpSpPr/>
          <p:nvPr/>
        </p:nvGrpSpPr>
        <p:grpSpPr>
          <a:xfrm>
            <a:off x="27221" y="-787"/>
            <a:ext cx="2356676" cy="6854042"/>
            <a:chOff x="0" y="0"/>
            <a:chExt cx="2356675" cy="6854041"/>
          </a:xfrm>
        </p:grpSpPr>
        <p:sp>
          <p:nvSpPr>
            <p:cNvPr id="196" name="Shape 196"/>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7" name="Shape 197"/>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8" name="Shape 198"/>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9" name="Shape 199"/>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0" name="Shape 200"/>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1" name="Shape 201"/>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2" name="Shape 202"/>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3" name="Shape 203"/>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4" name="Shape 204"/>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5" name="Shape 205"/>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6" name="Shape 206"/>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7" name="Shape 207"/>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09" name="Shape 209"/>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0" name="Shape 210"/>
          <p:cNvSpPr/>
          <p:nvPr>
            <p:ph type="title"/>
          </p:nvPr>
        </p:nvSpPr>
        <p:spPr>
          <a:xfrm>
            <a:off x="2849947" y="609600"/>
            <a:ext cx="8393929" cy="2895600"/>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11" name="Shape 211"/>
          <p:cNvSpPr/>
          <p:nvPr>
            <p:ph type="body" idx="1"/>
          </p:nvPr>
        </p:nvSpPr>
        <p:spPr>
          <a:xfrm>
            <a:off x="3275012" y="3505200"/>
            <a:ext cx="7536555" cy="381000"/>
          </a:xfrm>
          <a:prstGeom prst="rect">
            <a:avLst/>
          </a:prstGeom>
        </p:spPr>
        <p:txBody>
          <a:bodyPr anchor="ctr">
            <a:noAutofit/>
          </a:bodyPr>
          <a:lstStyle>
            <a:lvl1pPr marL="0" indent="0">
              <a:buClrTx/>
              <a:buSzTx/>
              <a:buFontTx/>
              <a:buNone/>
              <a:defRPr sz="1600">
                <a:solidFill>
                  <a:srgbClr val="808080"/>
                </a:solidFill>
              </a:defRPr>
            </a:lvl1pPr>
          </a:lstStyle>
          <a:p>
            <a:pPr lvl="0">
              <a:defRPr sz="1800">
                <a:solidFill>
                  <a:srgbClr val="000000"/>
                </a:solidFill>
              </a:defRPr>
            </a:pPr>
            <a:r>
              <a:rPr sz="1600">
                <a:solidFill>
                  <a:srgbClr val="808080"/>
                </a:solidFill>
              </a:rPr>
              <a:t>Edit Master text styles</a:t>
            </a:r>
          </a:p>
        </p:txBody>
      </p:sp>
      <p:sp>
        <p:nvSpPr>
          <p:cNvPr id="212" name="Shape 212"/>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3" name="Shape 213"/>
          <p:cNvSpPr/>
          <p:nvPr>
            <p:ph type="sldNum" sz="quarter" idx="2"/>
          </p:nvPr>
        </p:nvSpPr>
        <p:spPr>
          <a:xfrm>
            <a:off x="531812" y="3228581"/>
            <a:ext cx="779769" cy="396239"/>
          </a:xfrm>
          <a:prstGeom prst="rect">
            <a:avLst/>
          </a:prstGeom>
        </p:spPr>
        <p:txBody>
          <a:bodyPr/>
          <a:lstStyle/>
          <a:p>
            <a:pPr lvl="0"/>
            <a:fld id="{86CB4B4D-7CA3-9044-876B-883B54F8677D}" type="slidenum"/>
          </a:p>
        </p:txBody>
      </p:sp>
      <p:sp>
        <p:nvSpPr>
          <p:cNvPr id="214" name="Shape 214"/>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15" name="Shape 215"/>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spTree>
      <p:nvGrpSpPr>
        <p:cNvPr id="1" name=""/>
        <p:cNvGrpSpPr/>
        <p:nvPr/>
      </p:nvGrpSpPr>
      <p:grpSpPr>
        <a:xfrm>
          <a:off x="0" y="0"/>
          <a:ext cx="0" cy="0"/>
          <a:chOff x="0" y="0"/>
          <a:chExt cx="0" cy="0"/>
        </a:xfrm>
      </p:grpSpPr>
      <p:grpSp>
        <p:nvGrpSpPr>
          <p:cNvPr id="229" name="Group 229"/>
          <p:cNvGrpSpPr/>
          <p:nvPr/>
        </p:nvGrpSpPr>
        <p:grpSpPr>
          <a:xfrm>
            <a:off x="-1" y="228600"/>
            <a:ext cx="2851520" cy="6638630"/>
            <a:chOff x="0" y="0"/>
            <a:chExt cx="2851519" cy="6638629"/>
          </a:xfrm>
        </p:grpSpPr>
        <p:sp>
          <p:nvSpPr>
            <p:cNvPr id="217" name="Shape 217"/>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8" name="Shape 218"/>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9" name="Shape 219"/>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0" name="Shape 220"/>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1" name="Shape 221"/>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2" name="Shape 222"/>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3" name="Shape 223"/>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4" name="Shape 224"/>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5" name="Shape 225"/>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6" name="Shape 226"/>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7" name="Shape 227"/>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8" name="Shape 228"/>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42" name="Group 242"/>
          <p:cNvGrpSpPr/>
          <p:nvPr/>
        </p:nvGrpSpPr>
        <p:grpSpPr>
          <a:xfrm>
            <a:off x="27221" y="-787"/>
            <a:ext cx="2356676" cy="6854042"/>
            <a:chOff x="0" y="0"/>
            <a:chExt cx="2356675" cy="6854041"/>
          </a:xfrm>
        </p:grpSpPr>
        <p:sp>
          <p:nvSpPr>
            <p:cNvPr id="230" name="Shape 230"/>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1" name="Shape 231"/>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2" name="Shape 232"/>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3" name="Shape 233"/>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4" name="Shape 234"/>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5" name="Shape 235"/>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6" name="Shape 236"/>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7" name="Shape 237"/>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8" name="Shape 238"/>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9" name="Shape 239"/>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0" name="Shape 240"/>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1" name="Shape 241"/>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43" name="Shape 243"/>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4" name="Shape 244"/>
          <p:cNvSpPr/>
          <p:nvPr>
            <p:ph type="title"/>
          </p:nvPr>
        </p:nvSpPr>
        <p:spPr>
          <a:xfrm>
            <a:off x="2589213" y="0"/>
            <a:ext cx="8915401" cy="5163245"/>
          </a:xfrm>
          <a:prstGeom prst="rect">
            <a:avLst/>
          </a:prstGeom>
        </p:spPr>
        <p:txBody>
          <a:bodyPr anchor="b"/>
          <a:lstStyle>
            <a:lvl1pPr>
              <a:defRPr sz="4800"/>
            </a:lvl1pPr>
          </a:lstStyle>
          <a:p>
            <a:pPr lvl="0">
              <a:defRPr sz="1800">
                <a:solidFill>
                  <a:srgbClr val="000000"/>
                </a:solidFill>
              </a:defRPr>
            </a:pPr>
            <a:r>
              <a:rPr sz="4800">
                <a:solidFill>
                  <a:srgbClr val="262626"/>
                </a:solidFill>
              </a:rPr>
              <a:t>Click to edit Master title style</a:t>
            </a:r>
          </a:p>
        </p:txBody>
      </p:sp>
      <p:sp>
        <p:nvSpPr>
          <p:cNvPr id="245" name="Shape 245"/>
          <p:cNvSpPr/>
          <p:nvPr>
            <p:ph type="body" idx="1"/>
          </p:nvPr>
        </p:nvSpPr>
        <p:spPr>
          <a:xfrm>
            <a:off x="2589213" y="5181600"/>
            <a:ext cx="8915401" cy="1676400"/>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246" name="Shape 246"/>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7" name="Shape 247"/>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spTree>
      <p:nvGrpSpPr>
        <p:cNvPr id="1" name=""/>
        <p:cNvGrpSpPr/>
        <p:nvPr/>
      </p:nvGrpSpPr>
      <p:grpSpPr>
        <a:xfrm>
          <a:off x="0" y="0"/>
          <a:ext cx="0" cy="0"/>
          <a:chOff x="0" y="0"/>
          <a:chExt cx="0" cy="0"/>
        </a:xfrm>
      </p:grpSpPr>
      <p:grpSp>
        <p:nvGrpSpPr>
          <p:cNvPr id="261" name="Group 261"/>
          <p:cNvGrpSpPr/>
          <p:nvPr/>
        </p:nvGrpSpPr>
        <p:grpSpPr>
          <a:xfrm>
            <a:off x="-1" y="228600"/>
            <a:ext cx="2851520" cy="6638630"/>
            <a:chOff x="0" y="0"/>
            <a:chExt cx="2851519" cy="6638629"/>
          </a:xfrm>
        </p:grpSpPr>
        <p:sp>
          <p:nvSpPr>
            <p:cNvPr id="249" name="Shape 249"/>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0" name="Shape 250"/>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1" name="Shape 251"/>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2" name="Shape 252"/>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3" name="Shape 253"/>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4" name="Shape 254"/>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5" name="Shape 255"/>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6" name="Shape 256"/>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7" name="Shape 257"/>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8" name="Shape 258"/>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9" name="Shape 259"/>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0" name="Shape 260"/>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4" name="Group 274"/>
          <p:cNvGrpSpPr/>
          <p:nvPr/>
        </p:nvGrpSpPr>
        <p:grpSpPr>
          <a:xfrm>
            <a:off x="27221" y="-787"/>
            <a:ext cx="2356676" cy="6854042"/>
            <a:chOff x="0" y="0"/>
            <a:chExt cx="2356675" cy="6854041"/>
          </a:xfrm>
        </p:grpSpPr>
        <p:sp>
          <p:nvSpPr>
            <p:cNvPr id="262" name="Shape 262"/>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3" name="Shape 263"/>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4" name="Shape 264"/>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5" name="Shape 265"/>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6" name="Shape 266"/>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7" name="Shape 267"/>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8" name="Shape 268"/>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9" name="Shape 269"/>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0" name="Shape 270"/>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1" name="Shape 271"/>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2" name="Shape 272"/>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3" name="Shape 273"/>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75" name="Shape 275"/>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6" name="Shape 276"/>
          <p:cNvSpPr/>
          <p:nvPr>
            <p:ph type="title"/>
          </p:nvPr>
        </p:nvSpPr>
        <p:spPr>
          <a:xfrm>
            <a:off x="2849947" y="389743"/>
            <a:ext cx="8393929" cy="333531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77" name="Shape 277"/>
          <p:cNvSpPr/>
          <p:nvPr>
            <p:ph type="body" idx="1"/>
          </p:nvPr>
        </p:nvSpPr>
        <p:spPr>
          <a:xfrm>
            <a:off x="2589210" y="3725055"/>
            <a:ext cx="8915402" cy="1456546"/>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278" name="Shape 278"/>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9" name="Shape 279"/>
          <p:cNvSpPr/>
          <p:nvPr>
            <p:ph type="sldNum" sz="quarter" idx="2"/>
          </p:nvPr>
        </p:nvSpPr>
        <p:spPr>
          <a:xfrm>
            <a:off x="531812" y="4967528"/>
            <a:ext cx="779769" cy="396239"/>
          </a:xfrm>
          <a:prstGeom prst="rect">
            <a:avLst/>
          </a:prstGeom>
        </p:spPr>
        <p:txBody>
          <a:bodyPr/>
          <a:lstStyle/>
          <a:p>
            <a:pPr lvl="0"/>
            <a:fld id="{86CB4B4D-7CA3-9044-876B-883B54F8677D}" type="slidenum"/>
          </a:p>
        </p:txBody>
      </p:sp>
      <p:sp>
        <p:nvSpPr>
          <p:cNvPr id="280" name="Shape 280"/>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81" name="Shape 281"/>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spTree>
      <p:nvGrpSpPr>
        <p:cNvPr id="1" name=""/>
        <p:cNvGrpSpPr/>
        <p:nvPr/>
      </p:nvGrpSpPr>
      <p:grpSpPr>
        <a:xfrm>
          <a:off x="0" y="0"/>
          <a:ext cx="0" cy="0"/>
          <a:chOff x="0" y="0"/>
          <a:chExt cx="0" cy="0"/>
        </a:xfrm>
      </p:grpSpPr>
      <p:grpSp>
        <p:nvGrpSpPr>
          <p:cNvPr id="295" name="Group 295"/>
          <p:cNvGrpSpPr/>
          <p:nvPr/>
        </p:nvGrpSpPr>
        <p:grpSpPr>
          <a:xfrm>
            <a:off x="-1" y="228600"/>
            <a:ext cx="2851520" cy="6638630"/>
            <a:chOff x="0" y="0"/>
            <a:chExt cx="2851519" cy="6638629"/>
          </a:xfrm>
        </p:grpSpPr>
        <p:sp>
          <p:nvSpPr>
            <p:cNvPr id="283" name="Shape 283"/>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4" name="Shape 284"/>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5" name="Shape 285"/>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6" name="Shape 286"/>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7" name="Shape 287"/>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8" name="Shape 288"/>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9" name="Shape 289"/>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0" name="Shape 290"/>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1" name="Shape 291"/>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2" name="Shape 292"/>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3" name="Shape 293"/>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4" name="Shape 294"/>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08" name="Group 308"/>
          <p:cNvGrpSpPr/>
          <p:nvPr/>
        </p:nvGrpSpPr>
        <p:grpSpPr>
          <a:xfrm>
            <a:off x="27221" y="-787"/>
            <a:ext cx="2356676" cy="6854042"/>
            <a:chOff x="0" y="0"/>
            <a:chExt cx="2356675" cy="6854041"/>
          </a:xfrm>
        </p:grpSpPr>
        <p:sp>
          <p:nvSpPr>
            <p:cNvPr id="296" name="Shape 296"/>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7" name="Shape 297"/>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8" name="Shape 298"/>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9" name="Shape 299"/>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0" name="Shape 300"/>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1" name="Shape 301"/>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2" name="Shape 302"/>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3" name="Shape 303"/>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4" name="Shape 304"/>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5" name="Shape 305"/>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6" name="Shape 306"/>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7" name="Shape 307"/>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09" name="Shape 309"/>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0" name="Shape 310"/>
          <p:cNvSpPr/>
          <p:nvPr>
            <p:ph type="title"/>
          </p:nvPr>
        </p:nvSpPr>
        <p:spPr>
          <a:xfrm>
            <a:off x="2589210" y="403445"/>
            <a:ext cx="8915402" cy="332794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311" name="Shape 311"/>
          <p:cNvSpPr/>
          <p:nvPr>
            <p:ph type="body" idx="1"/>
          </p:nvPr>
        </p:nvSpPr>
        <p:spPr>
          <a:xfrm>
            <a:off x="2589210" y="3731386"/>
            <a:ext cx="8915402" cy="1450214"/>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312" name="Shape 312"/>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3" name="Shape 313"/>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15" name="Shape 315"/>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316" name="Shape 316"/>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7" name="Shape 3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19" name="Shape 319"/>
          <p:cNvSpPr/>
          <p:nvPr>
            <p:ph type="title"/>
          </p:nvPr>
        </p:nvSpPr>
        <p:spPr>
          <a:xfrm>
            <a:off x="9294810" y="0"/>
            <a:ext cx="2207604" cy="6538629"/>
          </a:xfrm>
          <a:prstGeom prst="rect">
            <a:avLst/>
          </a:prstGeom>
        </p:spPr>
        <p:txBody>
          <a:bodyPr anchor="ctr"/>
          <a:lstStyle/>
          <a:p>
            <a:pPr lvl="0">
              <a:defRPr sz="1800">
                <a:solidFill>
                  <a:srgbClr val="000000"/>
                </a:solidFill>
              </a:defRPr>
            </a:pPr>
            <a:r>
              <a:rPr sz="3600">
                <a:solidFill>
                  <a:srgbClr val="262626"/>
                </a:solidFill>
              </a:rPr>
              <a:t>Click to edit Master title style</a:t>
            </a:r>
          </a:p>
        </p:txBody>
      </p:sp>
      <p:sp>
        <p:nvSpPr>
          <p:cNvPr id="320" name="Shape 320"/>
          <p:cNvSpPr/>
          <p:nvPr>
            <p:ph type="body" idx="1"/>
          </p:nvPr>
        </p:nvSpPr>
        <p:spPr>
          <a:xfrm>
            <a:off x="2589210" y="627405"/>
            <a:ext cx="6477003" cy="6230595"/>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1" name="Shape 3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23" name="Shape 323"/>
          <p:cNvSpPr/>
          <p:nvPr>
            <p:ph type="title"/>
          </p:nvPr>
        </p:nvSpPr>
        <p:spPr>
          <a:xfrm>
            <a:off x="2592925" y="624110"/>
            <a:ext cx="8911688" cy="1509492"/>
          </a:xfrm>
          <a:prstGeom prst="rect">
            <a:avLst/>
          </a:prstGeom>
        </p:spPr>
        <p:txBody>
          <a:bodyPr lIns="0" tIns="0" rIns="0" bIns="0"/>
          <a:lstStyle/>
          <a:p>
            <a:pPr lvl="0">
              <a:defRPr sz="1800">
                <a:solidFill>
                  <a:srgbClr val="000000"/>
                </a:solidFill>
              </a:defRPr>
            </a:pPr>
            <a:r>
              <a:rPr sz="3600">
                <a:solidFill>
                  <a:srgbClr val="262626"/>
                </a:solidFill>
              </a:rPr>
              <a:t>Title Text</a:t>
            </a:r>
          </a:p>
        </p:txBody>
      </p:sp>
      <p:sp>
        <p:nvSpPr>
          <p:cNvPr id="324" name="Shape 324"/>
          <p:cNvSpPr/>
          <p:nvPr>
            <p:ph type="body" idx="1"/>
          </p:nvPr>
        </p:nvSpPr>
        <p:spPr>
          <a:xfrm>
            <a:off x="2589209" y="2133600"/>
            <a:ext cx="8915404" cy="4724400"/>
          </a:xfrm>
          <a:prstGeom prst="rect">
            <a:avLst/>
          </a:prstGeom>
        </p:spPr>
        <p:txBody>
          <a:bodyPr lIns="0" tIns="0" rIns="0" bIns="0"/>
          <a:lstStyle/>
          <a:p>
            <a:pPr lvl="0">
              <a:defRPr>
                <a:solidFill>
                  <a:srgbClr val="000000"/>
                </a:solidFill>
              </a:defRPr>
            </a:pPr>
            <a:r>
              <a:rPr>
                <a:solidFill>
                  <a:srgbClr val="404040"/>
                </a:solidFill>
              </a:rPr>
              <a:t>Body Level One</a:t>
            </a:r>
            <a:endParaRPr>
              <a:solidFill>
                <a:srgbClr val="404040"/>
              </a:solidFill>
            </a:endParaRPr>
          </a:p>
          <a:p>
            <a:pPr lvl="1">
              <a:defRPr>
                <a:solidFill>
                  <a:srgbClr val="000000"/>
                </a:solidFill>
              </a:defRPr>
            </a:pPr>
            <a:r>
              <a:rPr>
                <a:solidFill>
                  <a:srgbClr val="404040"/>
                </a:solidFill>
              </a:rPr>
              <a:t>Body Level Two</a:t>
            </a:r>
            <a:endParaRPr>
              <a:solidFill>
                <a:srgbClr val="404040"/>
              </a:solidFill>
            </a:endParaRPr>
          </a:p>
          <a:p>
            <a:pPr lvl="2">
              <a:defRPr>
                <a:solidFill>
                  <a:srgbClr val="000000"/>
                </a:solidFill>
              </a:defRPr>
            </a:pPr>
            <a:r>
              <a:rPr>
                <a:solidFill>
                  <a:srgbClr val="404040"/>
                </a:solidFill>
              </a:rPr>
              <a:t>Body Level Three</a:t>
            </a:r>
            <a:endParaRPr>
              <a:solidFill>
                <a:srgbClr val="404040"/>
              </a:solidFill>
            </a:endParaRPr>
          </a:p>
          <a:p>
            <a:pPr lvl="3">
              <a:defRPr>
                <a:solidFill>
                  <a:srgbClr val="000000"/>
                </a:solidFill>
              </a:defRPr>
            </a:pPr>
            <a:r>
              <a:rPr>
                <a:solidFill>
                  <a:srgbClr val="404040"/>
                </a:solidFill>
              </a:rPr>
              <a:t>Body Level Four</a:t>
            </a:r>
            <a:endParaRPr>
              <a:solidFill>
                <a:srgbClr val="404040"/>
              </a:solidFill>
            </a:endParaRPr>
          </a:p>
          <a:p>
            <a:pPr lvl="4">
              <a:defRPr>
                <a:solidFill>
                  <a:srgbClr val="000000"/>
                </a:solidFill>
              </a:defRPr>
            </a:pPr>
            <a:r>
              <a:rPr>
                <a:solidFill>
                  <a:srgbClr val="404040"/>
                </a:solidFill>
              </a:rPr>
              <a:t>Body Level Five</a:t>
            </a:r>
          </a:p>
        </p:txBody>
      </p:sp>
      <p:sp>
        <p:nvSpPr>
          <p:cNvPr id="325" name="Shape 325"/>
          <p:cNvSpPr/>
          <p:nvPr>
            <p:ph type="sldNum" sz="quarter" idx="2"/>
          </p:nvPr>
        </p:nvSpPr>
        <p:spPr>
          <a:xfrm>
            <a:off x="531812" y="817943"/>
            <a:ext cx="779772" cy="304801"/>
          </a:xfrm>
          <a:prstGeom prst="rect">
            <a:avLst/>
          </a:prstGeom>
        </p:spPr>
        <p:txBody>
          <a:bodyPr lIns="0" tIns="0" rIns="0" bIns="0"/>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67" name="Shape 67"/>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82" name="Group 82"/>
          <p:cNvGrpSpPr/>
          <p:nvPr/>
        </p:nvGrpSpPr>
        <p:grpSpPr>
          <a:xfrm>
            <a:off x="-1" y="228600"/>
            <a:ext cx="2851520" cy="6638630"/>
            <a:chOff x="0" y="0"/>
            <a:chExt cx="2851519" cy="6638629"/>
          </a:xfrm>
        </p:grpSpPr>
        <p:sp>
          <p:nvSpPr>
            <p:cNvPr id="70" name="Shape 70"/>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1" name="Shape 71"/>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2" name="Shape 72"/>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3" name="Shape 73"/>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4" name="Shape 74"/>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5" name="Shape 75"/>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6" name="Shape 76"/>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7" name="Shape 77"/>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8" name="Shape 78"/>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9" name="Shape 79"/>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0" name="Shape 80"/>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1" name="Shape 81"/>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95" name="Group 95"/>
          <p:cNvGrpSpPr/>
          <p:nvPr/>
        </p:nvGrpSpPr>
        <p:grpSpPr>
          <a:xfrm>
            <a:off x="27221" y="-787"/>
            <a:ext cx="2356676" cy="6854042"/>
            <a:chOff x="0" y="0"/>
            <a:chExt cx="2356675" cy="6854041"/>
          </a:xfrm>
        </p:grpSpPr>
        <p:sp>
          <p:nvSpPr>
            <p:cNvPr id="83" name="Shape 83"/>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4" name="Shape 84"/>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5" name="Shape 85"/>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6" name="Shape 86"/>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7" name="Shape 87"/>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8" name="Shape 88"/>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9" name="Shape 89"/>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0" name="Shape 90"/>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1" name="Shape 91"/>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2" name="Shape 92"/>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3" name="Shape 93"/>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4" name="Shape 94"/>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96" name="Shape 96"/>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97" name="Shape 97"/>
          <p:cNvSpPr/>
          <p:nvPr>
            <p:ph type="title"/>
          </p:nvPr>
        </p:nvSpPr>
        <p:spPr>
          <a:xfrm>
            <a:off x="2589210" y="0"/>
            <a:ext cx="8915402" cy="3527551"/>
          </a:xfrm>
          <a:prstGeom prst="rect">
            <a:avLst/>
          </a:prstGeom>
        </p:spPr>
        <p:txBody>
          <a:bodyPr anchor="b"/>
          <a:lstStyle>
            <a:lvl1pPr>
              <a:defRPr sz="4000"/>
            </a:lvl1pPr>
          </a:lstStyle>
          <a:p>
            <a:pPr lvl="0">
              <a:defRPr sz="1800">
                <a:solidFill>
                  <a:srgbClr val="000000"/>
                </a:solidFill>
              </a:defRPr>
            </a:pPr>
            <a:r>
              <a:rPr sz="4000">
                <a:solidFill>
                  <a:srgbClr val="262626"/>
                </a:solidFill>
              </a:rPr>
              <a:t>Click to edit Master title style</a:t>
            </a:r>
          </a:p>
        </p:txBody>
      </p:sp>
      <p:sp>
        <p:nvSpPr>
          <p:cNvPr id="98" name="Shape 98"/>
          <p:cNvSpPr/>
          <p:nvPr>
            <p:ph type="body" idx="1"/>
          </p:nvPr>
        </p:nvSpPr>
        <p:spPr>
          <a:xfrm>
            <a:off x="2589210" y="3530129"/>
            <a:ext cx="8915402" cy="3327871"/>
          </a:xfrm>
          <a:prstGeom prst="rect">
            <a:avLst/>
          </a:prstGeom>
        </p:spPr>
        <p:txBody>
          <a:bodyPr/>
          <a:lstStyle>
            <a:lvl1pPr marL="0" indent="0">
              <a:buClrTx/>
              <a:buSzTx/>
              <a:buFontTx/>
              <a:buNone/>
              <a:defRPr sz="2000">
                <a:solidFill>
                  <a:srgbClr val="595959"/>
                </a:solidFill>
              </a:defRPr>
            </a:lvl1pPr>
          </a:lstStyle>
          <a:p>
            <a:pPr lvl="0">
              <a:defRPr sz="1800">
                <a:solidFill>
                  <a:srgbClr val="000000"/>
                </a:solidFill>
              </a:defRPr>
            </a:pPr>
            <a:r>
              <a:rPr sz="2000">
                <a:solidFill>
                  <a:srgbClr val="595959"/>
                </a:solidFill>
              </a:rPr>
              <a:t>Edit Master text styles</a:t>
            </a:r>
          </a:p>
        </p:txBody>
      </p:sp>
      <p:sp>
        <p:nvSpPr>
          <p:cNvPr id="99" name="Shape 99"/>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00" name="Shape 100"/>
          <p:cNvSpPr/>
          <p:nvPr>
            <p:ph type="sldNum" sz="quarter" idx="2"/>
          </p:nvPr>
        </p:nvSpPr>
        <p:spPr>
          <a:xfrm>
            <a:off x="531812" y="32285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2" name="Shape 102"/>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3" name="Shape 103"/>
          <p:cNvSpPr/>
          <p:nvPr>
            <p:ph type="body" idx="1"/>
          </p:nvPr>
        </p:nvSpPr>
        <p:spPr>
          <a:xfrm>
            <a:off x="2589210" y="2133600"/>
            <a:ext cx="4313866" cy="4724400"/>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06" name="Shape 106"/>
          <p:cNvSpPr/>
          <p:nvPr>
            <p:ph type="title"/>
          </p:nvPr>
        </p:nvSpPr>
        <p:spPr>
          <a:xfrm>
            <a:off x="2592924" y="624110"/>
            <a:ext cx="8911688" cy="1314743"/>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7" name="Shape 107"/>
          <p:cNvSpPr/>
          <p:nvPr>
            <p:ph type="body" idx="1"/>
          </p:nvPr>
        </p:nvSpPr>
        <p:spPr>
          <a:xfrm>
            <a:off x="2939371" y="1938851"/>
            <a:ext cx="3992734" cy="610116"/>
          </a:xfrm>
          <a:prstGeom prst="rect">
            <a:avLst/>
          </a:prstGeom>
        </p:spPr>
        <p:txBody>
          <a:bodyPr anchor="b">
            <a:noAutofit/>
          </a:bodyPr>
          <a:lstStyle>
            <a:lvl1pPr marL="0" indent="0">
              <a:buClrTx/>
              <a:buSzTx/>
              <a:buFontTx/>
              <a:buNone/>
              <a:defRPr sz="2400"/>
            </a:lvl1pPr>
          </a:lstStyle>
          <a:p>
            <a:pPr lvl="0">
              <a:defRPr sz="1800">
                <a:solidFill>
                  <a:srgbClr val="000000"/>
                </a:solidFill>
              </a:defRPr>
            </a:pPr>
            <a:r>
              <a:rPr sz="2400">
                <a:solidFill>
                  <a:srgbClr val="404040"/>
                </a:solidFill>
              </a:rPr>
              <a:t>Edit Master text styles</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0" name="Shape 110"/>
          <p:cNvSpPr/>
          <p:nvPr>
            <p:ph type="title"/>
          </p:nvPr>
        </p:nvSpPr>
        <p:spPr>
          <a:xfrm>
            <a:off x="2592924" y="624110"/>
            <a:ext cx="8911688" cy="18142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11" name="Shape 1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3" name="Shape 11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5" name="Shape 115"/>
          <p:cNvSpPr/>
          <p:nvPr>
            <p:ph type="title"/>
          </p:nvPr>
        </p:nvSpPr>
        <p:spPr>
          <a:xfrm>
            <a:off x="2589210" y="0"/>
            <a:ext cx="3505201" cy="1422400"/>
          </a:xfrm>
          <a:prstGeom prst="rect">
            <a:avLst/>
          </a:prstGeom>
        </p:spPr>
        <p:txBody>
          <a:bodyPr anchor="b"/>
          <a:lstStyle>
            <a:lvl1pPr>
              <a:defRPr sz="2000"/>
            </a:lvl1pPr>
          </a:lstStyle>
          <a:p>
            <a:pPr lvl="0">
              <a:defRPr sz="1800">
                <a:solidFill>
                  <a:srgbClr val="000000"/>
                </a:solidFill>
              </a:defRPr>
            </a:pPr>
            <a:r>
              <a:rPr sz="2000">
                <a:solidFill>
                  <a:srgbClr val="262626"/>
                </a:solidFill>
              </a:rPr>
              <a:t>Click to edit Master title style</a:t>
            </a:r>
          </a:p>
        </p:txBody>
      </p:sp>
      <p:sp>
        <p:nvSpPr>
          <p:cNvPr id="116" name="Shape 116"/>
          <p:cNvSpPr/>
          <p:nvPr>
            <p:ph type="body" idx="1"/>
          </p:nvPr>
        </p:nvSpPr>
        <p:spPr>
          <a:xfrm>
            <a:off x="6323012" y="0"/>
            <a:ext cx="5181602" cy="6307140"/>
          </a:xfrm>
          <a:prstGeom prst="rect">
            <a:avLst/>
          </a:prstGeom>
        </p:spPr>
        <p:txBody>
          <a:bodyPr anchor="ct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31" name="Group 131"/>
          <p:cNvGrpSpPr/>
          <p:nvPr/>
        </p:nvGrpSpPr>
        <p:grpSpPr>
          <a:xfrm>
            <a:off x="-1" y="228600"/>
            <a:ext cx="2851520" cy="6638630"/>
            <a:chOff x="0" y="0"/>
            <a:chExt cx="2851519" cy="6638629"/>
          </a:xfrm>
        </p:grpSpPr>
        <p:sp>
          <p:nvSpPr>
            <p:cNvPr id="119" name="Shape 119"/>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0" name="Shape 120"/>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1" name="Shape 121"/>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2" name="Shape 122"/>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3" name="Shape 123"/>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4" name="Shape 124"/>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5" name="Shape 125"/>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6" name="Shape 126"/>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7" name="Shape 127"/>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8" name="Shape 128"/>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9" name="Shape 129"/>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0" name="Shape 130"/>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44" name="Group 144"/>
          <p:cNvGrpSpPr/>
          <p:nvPr/>
        </p:nvGrpSpPr>
        <p:grpSpPr>
          <a:xfrm>
            <a:off x="27221" y="-787"/>
            <a:ext cx="2356676" cy="6854042"/>
            <a:chOff x="0" y="0"/>
            <a:chExt cx="2356675" cy="6854041"/>
          </a:xfrm>
        </p:grpSpPr>
        <p:sp>
          <p:nvSpPr>
            <p:cNvPr id="132" name="Shape 132"/>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3" name="Shape 133"/>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4" name="Shape 134"/>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5" name="Shape 135"/>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6" name="Shape 136"/>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7" name="Shape 137"/>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8" name="Shape 138"/>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9" name="Shape 139"/>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0" name="Shape 140"/>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1" name="Shape 141"/>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2" name="Shape 142"/>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3" name="Shape 143"/>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45" name="Shape 145"/>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6" name="Shape 146"/>
          <p:cNvSpPr/>
          <p:nvPr>
            <p:ph type="title"/>
          </p:nvPr>
        </p:nvSpPr>
        <p:spPr>
          <a:xfrm>
            <a:off x="2589213" y="4800600"/>
            <a:ext cx="8915401" cy="566738"/>
          </a:xfrm>
          <a:prstGeom prst="rect">
            <a:avLst/>
          </a:prstGeom>
        </p:spPr>
        <p:txBody>
          <a:bodyPr anchor="b"/>
          <a:lstStyle>
            <a:lvl1pPr>
              <a:defRPr sz="2400"/>
            </a:lvl1pPr>
          </a:lstStyle>
          <a:p>
            <a:pPr lvl="0">
              <a:defRPr sz="1800">
                <a:solidFill>
                  <a:srgbClr val="000000"/>
                </a:solidFill>
              </a:defRPr>
            </a:pPr>
            <a:r>
              <a:rPr sz="2400">
                <a:solidFill>
                  <a:srgbClr val="262626"/>
                </a:solidFill>
              </a:rPr>
              <a:t>Click to edit Master title style</a:t>
            </a:r>
          </a:p>
        </p:txBody>
      </p:sp>
      <p:sp>
        <p:nvSpPr>
          <p:cNvPr id="147" name="Shape 147"/>
          <p:cNvSpPr/>
          <p:nvPr>
            <p:ph type="body" idx="1"/>
          </p:nvPr>
        </p:nvSpPr>
        <p:spPr>
          <a:xfrm>
            <a:off x="2589213" y="5367337"/>
            <a:ext cx="8915401" cy="493714"/>
          </a:xfrm>
          <a:prstGeom prst="rect">
            <a:avLst/>
          </a:prstGeom>
        </p:spPr>
        <p:txBody>
          <a:bodyPr/>
          <a:lstStyle>
            <a:lvl1pPr marL="0" indent="0">
              <a:buClrTx/>
              <a:buSzTx/>
              <a:buFontTx/>
              <a:buNone/>
              <a:defRPr sz="1200"/>
            </a:lvl1pPr>
          </a:lstStyle>
          <a:p>
            <a:pPr lvl="0">
              <a:defRPr sz="1800">
                <a:solidFill>
                  <a:srgbClr val="000000"/>
                </a:solidFill>
              </a:defRPr>
            </a:pPr>
            <a:r>
              <a:rPr sz="1200">
                <a:solidFill>
                  <a:srgbClr val="404040"/>
                </a:solidFill>
              </a:rPr>
              <a:t>Edit Master text styles</a:t>
            </a:r>
          </a:p>
        </p:txBody>
      </p:sp>
      <p:sp>
        <p:nvSpPr>
          <p:cNvPr id="148" name="Shape 148"/>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9" name="Shape 149"/>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4" name="Group 14"/>
          <p:cNvGrpSpPr/>
          <p:nvPr/>
        </p:nvGrpSpPr>
        <p:grpSpPr>
          <a:xfrm>
            <a:off x="-1" y="228600"/>
            <a:ext cx="2851520" cy="6638630"/>
            <a:chOff x="0" y="0"/>
            <a:chExt cx="2851519" cy="6638629"/>
          </a:xfrm>
        </p:grpSpPr>
        <p:sp>
          <p:nvSpPr>
            <p:cNvPr id="2" name="Shape 2"/>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 name="Shape 3"/>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 name="Shape 4"/>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 name="Shape 5"/>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 name="Shape 6"/>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 name="Shape 7"/>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 name="Shape 8"/>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 name="Shape 9"/>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 name="Shape 10"/>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 name="Shape 11"/>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 name="Shape 12"/>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 name="Shape 13"/>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 name="Group 27"/>
          <p:cNvGrpSpPr/>
          <p:nvPr/>
        </p:nvGrpSpPr>
        <p:grpSpPr>
          <a:xfrm>
            <a:off x="27221" y="-787"/>
            <a:ext cx="2356676" cy="6854042"/>
            <a:chOff x="0" y="0"/>
            <a:chExt cx="2356675" cy="6854041"/>
          </a:xfrm>
        </p:grpSpPr>
        <p:sp>
          <p:nvSpPr>
            <p:cNvPr id="15" name="Shape 15"/>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 name="Shape 16"/>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 name="Shape 17"/>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 name="Shape 18"/>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 name="Shape 19"/>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 name="Shape 20"/>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 name="Shape 21"/>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 name="Shape 22"/>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 name="Shape 23"/>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 name="Shape 24"/>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 name="Shape 25"/>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 name="Shape 26"/>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8" name="Shape 28"/>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9" name="Shape 29"/>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0" name="Shape 30"/>
          <p:cNvSpPr/>
          <p:nvPr>
            <p:ph type="title"/>
          </p:nvPr>
        </p:nvSpPr>
        <p:spPr>
          <a:xfrm>
            <a:off x="2592925" y="624110"/>
            <a:ext cx="8911688" cy="150949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sz="1800">
                <a:solidFill>
                  <a:srgbClr val="000000"/>
                </a:solidFill>
              </a:defRPr>
            </a:pPr>
            <a:r>
              <a:rPr sz="3600">
                <a:solidFill>
                  <a:srgbClr val="262626"/>
                </a:solidFill>
              </a:rPr>
              <a:t>Click to edit Master title style</a:t>
            </a:r>
          </a:p>
        </p:txBody>
      </p:sp>
      <p:sp>
        <p:nvSpPr>
          <p:cNvPr id="31" name="Shape 31"/>
          <p:cNvSpPr/>
          <p:nvPr>
            <p:ph type="body" idx="1"/>
          </p:nvPr>
        </p:nvSpPr>
        <p:spPr>
          <a:xfrm>
            <a:off x="2589210" y="2133600"/>
            <a:ext cx="8915402" cy="47244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 name="Shape 32"/>
          <p:cNvSpPr/>
          <p:nvPr>
            <p:ph type="sldNum" sz="quarter" idx="2"/>
          </p:nvPr>
        </p:nvSpPr>
        <p:spPr>
          <a:xfrm>
            <a:off x="531812" y="772223"/>
            <a:ext cx="779769" cy="396239"/>
          </a:xfrm>
          <a:prstGeom prst="rect">
            <a:avLst/>
          </a:prstGeom>
          <a:ln w="12700">
            <a:miter lim="400000"/>
          </a:ln>
        </p:spPr>
        <p:txBody>
          <a:bodyPr lIns="45718" tIns="45718" rIns="45718" bIns="45718" anchor="ctr">
            <a:spAutoFit/>
          </a:bodyP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spd="med" advClick="1"/>
  <p:txStyles>
    <p:titleStyle>
      <a:lvl1pPr defTabSz="457200">
        <a:defRPr sz="3600">
          <a:solidFill>
            <a:srgbClr val="262626"/>
          </a:solidFill>
          <a:latin typeface="Century Gothic"/>
          <a:ea typeface="Century Gothic"/>
          <a:cs typeface="Century Gothic"/>
          <a:sym typeface="Century Gothic"/>
        </a:defRPr>
      </a:lvl1pPr>
      <a:lvl2pPr defTabSz="457200">
        <a:defRPr sz="3600">
          <a:solidFill>
            <a:srgbClr val="262626"/>
          </a:solidFill>
          <a:latin typeface="Century Gothic"/>
          <a:ea typeface="Century Gothic"/>
          <a:cs typeface="Century Gothic"/>
          <a:sym typeface="Century Gothic"/>
        </a:defRPr>
      </a:lvl2pPr>
      <a:lvl3pPr defTabSz="457200">
        <a:defRPr sz="3600">
          <a:solidFill>
            <a:srgbClr val="262626"/>
          </a:solidFill>
          <a:latin typeface="Century Gothic"/>
          <a:ea typeface="Century Gothic"/>
          <a:cs typeface="Century Gothic"/>
          <a:sym typeface="Century Gothic"/>
        </a:defRPr>
      </a:lvl3pPr>
      <a:lvl4pPr defTabSz="457200">
        <a:defRPr sz="3600">
          <a:solidFill>
            <a:srgbClr val="262626"/>
          </a:solidFill>
          <a:latin typeface="Century Gothic"/>
          <a:ea typeface="Century Gothic"/>
          <a:cs typeface="Century Gothic"/>
          <a:sym typeface="Century Gothic"/>
        </a:defRPr>
      </a:lvl4pPr>
      <a:lvl5pPr defTabSz="457200">
        <a:defRPr sz="3600">
          <a:solidFill>
            <a:srgbClr val="262626"/>
          </a:solidFill>
          <a:latin typeface="Century Gothic"/>
          <a:ea typeface="Century Gothic"/>
          <a:cs typeface="Century Gothic"/>
          <a:sym typeface="Century Gothic"/>
        </a:defRPr>
      </a:lvl5pPr>
      <a:lvl6pPr defTabSz="457200">
        <a:defRPr sz="3600">
          <a:solidFill>
            <a:srgbClr val="262626"/>
          </a:solidFill>
          <a:latin typeface="Century Gothic"/>
          <a:ea typeface="Century Gothic"/>
          <a:cs typeface="Century Gothic"/>
          <a:sym typeface="Century Gothic"/>
        </a:defRPr>
      </a:lvl6pPr>
      <a:lvl7pPr defTabSz="457200">
        <a:defRPr sz="3600">
          <a:solidFill>
            <a:srgbClr val="262626"/>
          </a:solidFill>
          <a:latin typeface="Century Gothic"/>
          <a:ea typeface="Century Gothic"/>
          <a:cs typeface="Century Gothic"/>
          <a:sym typeface="Century Gothic"/>
        </a:defRPr>
      </a:lvl7pPr>
      <a:lvl8pPr defTabSz="457200">
        <a:defRPr sz="3600">
          <a:solidFill>
            <a:srgbClr val="262626"/>
          </a:solidFill>
          <a:latin typeface="Century Gothic"/>
          <a:ea typeface="Century Gothic"/>
          <a:cs typeface="Century Gothic"/>
          <a:sym typeface="Century Gothic"/>
        </a:defRPr>
      </a:lvl8pPr>
      <a:lvl9pPr defTabSz="457200">
        <a:defRPr sz="3600">
          <a:solidFill>
            <a:srgbClr val="262626"/>
          </a:solidFill>
          <a:latin typeface="Century Gothic"/>
          <a:ea typeface="Century Gothic"/>
          <a:cs typeface="Century Gothic"/>
          <a:sym typeface="Century Gothic"/>
        </a:defRPr>
      </a:lvl9pPr>
    </p:titleStyle>
    <p:bodyStyle>
      <a:lvl1pPr marL="342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defTabSz="457200">
        <a:defRPr sz="2000">
          <a:solidFill>
            <a:schemeClr val="tx1"/>
          </a:solidFill>
          <a:latin typeface="+mn-lt"/>
          <a:ea typeface="+mn-ea"/>
          <a:cs typeface="+mn-cs"/>
          <a:sym typeface="Century Gothic"/>
        </a:defRPr>
      </a:lvl1pPr>
      <a:lvl2pPr algn="r" defTabSz="457200">
        <a:defRPr sz="2000">
          <a:solidFill>
            <a:schemeClr val="tx1"/>
          </a:solidFill>
          <a:latin typeface="+mn-lt"/>
          <a:ea typeface="+mn-ea"/>
          <a:cs typeface="+mn-cs"/>
          <a:sym typeface="Century Gothic"/>
        </a:defRPr>
      </a:lvl2pPr>
      <a:lvl3pPr algn="r" defTabSz="457200">
        <a:defRPr sz="2000">
          <a:solidFill>
            <a:schemeClr val="tx1"/>
          </a:solidFill>
          <a:latin typeface="+mn-lt"/>
          <a:ea typeface="+mn-ea"/>
          <a:cs typeface="+mn-cs"/>
          <a:sym typeface="Century Gothic"/>
        </a:defRPr>
      </a:lvl3pPr>
      <a:lvl4pPr algn="r" defTabSz="457200">
        <a:defRPr sz="2000">
          <a:solidFill>
            <a:schemeClr val="tx1"/>
          </a:solidFill>
          <a:latin typeface="+mn-lt"/>
          <a:ea typeface="+mn-ea"/>
          <a:cs typeface="+mn-cs"/>
          <a:sym typeface="Century Gothic"/>
        </a:defRPr>
      </a:lvl4pPr>
      <a:lvl5pPr algn="r" defTabSz="457200">
        <a:defRPr sz="2000">
          <a:solidFill>
            <a:schemeClr val="tx1"/>
          </a:solidFill>
          <a:latin typeface="+mn-lt"/>
          <a:ea typeface="+mn-ea"/>
          <a:cs typeface="+mn-cs"/>
          <a:sym typeface="Century Gothic"/>
        </a:defRPr>
      </a:lvl5pPr>
      <a:lvl6pPr algn="r" defTabSz="457200">
        <a:defRPr sz="2000">
          <a:solidFill>
            <a:schemeClr val="tx1"/>
          </a:solidFill>
          <a:latin typeface="+mn-lt"/>
          <a:ea typeface="+mn-ea"/>
          <a:cs typeface="+mn-cs"/>
          <a:sym typeface="Century Gothic"/>
        </a:defRPr>
      </a:lvl6pPr>
      <a:lvl7pPr algn="r" defTabSz="457200">
        <a:defRPr sz="2000">
          <a:solidFill>
            <a:schemeClr val="tx1"/>
          </a:solidFill>
          <a:latin typeface="+mn-lt"/>
          <a:ea typeface="+mn-ea"/>
          <a:cs typeface="+mn-cs"/>
          <a:sym typeface="Century Gothic"/>
        </a:defRPr>
      </a:lvl7pPr>
      <a:lvl8pPr algn="r" defTabSz="457200">
        <a:defRPr sz="2000">
          <a:solidFill>
            <a:schemeClr val="tx1"/>
          </a:solidFill>
          <a:latin typeface="+mn-lt"/>
          <a:ea typeface="+mn-ea"/>
          <a:cs typeface="+mn-cs"/>
          <a:sym typeface="Century Gothic"/>
        </a:defRPr>
      </a:lvl8pPr>
      <a:lvl9pPr algn="r" defTabSz="457200">
        <a:defRPr sz="2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ph type="title"/>
          </p:nvPr>
        </p:nvSpPr>
        <p:spPr>
          <a:xfrm>
            <a:off x="2589212" y="2514599"/>
            <a:ext cx="8915401" cy="2262784"/>
          </a:xfrm>
          <a:prstGeom prst="rect">
            <a:avLst/>
          </a:prstGeom>
        </p:spPr>
        <p:txBody>
          <a:bodyPr/>
          <a:lstStyle>
            <a:lvl1pPr>
              <a:defRPr>
                <a:solidFill>
                  <a:srgbClr val="000000"/>
                </a:solidFill>
              </a:defRPr>
            </a:lvl1pPr>
          </a:lstStyle>
          <a:p>
            <a:pPr lvl="0">
              <a:defRPr sz="1800"/>
            </a:pPr>
            <a:r>
              <a:rPr sz="5400"/>
              <a:t>The Speeches of Job 3</a:t>
            </a:r>
          </a:p>
        </p:txBody>
      </p:sp>
      <p:sp>
        <p:nvSpPr>
          <p:cNvPr id="330" name="Shape 330"/>
          <p:cNvSpPr/>
          <p:nvPr>
            <p:ph type="body" idx="1"/>
          </p:nvPr>
        </p:nvSpPr>
        <p:spPr>
          <a:xfrm>
            <a:off x="2589212" y="4777378"/>
            <a:ext cx="8915401" cy="1126285"/>
          </a:xfrm>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6" name="Shape 356"/>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17- Job’s Fifth Speech</a:t>
            </a:r>
          </a:p>
        </p:txBody>
      </p:sp>
      <p:sp>
        <p:nvSpPr>
          <p:cNvPr id="357" name="Shape 357"/>
          <p:cNvSpPr/>
          <p:nvPr>
            <p:ph type="body" idx="1"/>
          </p:nvPr>
        </p:nvSpPr>
        <p:spPr>
          <a:xfrm>
            <a:off x="2589211" y="1689461"/>
            <a:ext cx="8915401" cy="3777626"/>
          </a:xfrm>
          <a:prstGeom prst="rect">
            <a:avLst/>
          </a:prstGeom>
        </p:spPr>
        <p:txBody>
          <a:bodyPr/>
          <a:lstStyle/>
          <a:p>
            <a:pPr lvl="0" marL="609600" indent="-609600">
              <a:defRPr>
                <a:solidFill>
                  <a:srgbClr val="000000"/>
                </a:solidFill>
              </a:defRPr>
            </a:pPr>
            <a:r>
              <a:rPr b="1" sz="2400"/>
              <a:t>Job 17:8 </a:t>
            </a:r>
            <a:r>
              <a:rPr sz="2000"/>
              <a:t> The upright are appalled at this, and the innocent stir themselves up against the godless.</a:t>
            </a:r>
            <a:r>
              <a:rPr baseline="30000" sz="2000"/>
              <a:t>9</a:t>
            </a:r>
            <a:r>
              <a:rPr sz="2000"/>
              <a:t> Yet the righteous hold to their way, and they that have clean hands grow stronger and stronger.</a:t>
            </a:r>
            <a:r>
              <a:rPr baseline="30000" sz="2000"/>
              <a:t>10</a:t>
            </a:r>
            <a:r>
              <a:rPr sz="2000"/>
              <a:t> But you, come back now, all of you, and I shall not find a sensible person among you.</a:t>
            </a:r>
            <a:r>
              <a:rPr baseline="30000" sz="2000"/>
              <a:t>11</a:t>
            </a:r>
            <a:r>
              <a:rPr sz="2000"/>
              <a:t> My days are past, my plans are broken off, the desires of my heart.</a:t>
            </a:r>
            <a:r>
              <a:rPr baseline="30000" sz="2000"/>
              <a:t>12</a:t>
            </a:r>
            <a:r>
              <a:rPr sz="2000"/>
              <a:t> They make night into day; 'The light,' they say, 'is near to the darkness.'</a:t>
            </a:r>
            <a:r>
              <a:rPr baseline="30000" sz="2000"/>
              <a:t>13</a:t>
            </a:r>
            <a:r>
              <a:rPr sz="2000"/>
              <a:t> If I look for Sheol as my house, if I spread my couch in darkness,</a:t>
            </a:r>
            <a:r>
              <a:rPr baseline="30000" sz="2000"/>
              <a:t>14</a:t>
            </a:r>
            <a:r>
              <a:rPr sz="2000"/>
              <a:t> if I say to the Pit, 'You are my father,' and to the worm, 'My mother,' or 'My sister,'</a:t>
            </a:r>
            <a:r>
              <a:rPr baseline="30000" sz="2000"/>
              <a:t>15</a:t>
            </a:r>
            <a:r>
              <a:rPr sz="2000"/>
              <a:t> where then is my hope? Who will see my hope?</a:t>
            </a:r>
            <a:r>
              <a:rPr baseline="30000" sz="2000"/>
              <a:t>16</a:t>
            </a:r>
            <a:r>
              <a:rPr sz="2000"/>
              <a:t> Will it go down to the bars of Sheol? Shall we descend together into the dust?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9" name="Shape 359"/>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19- Job’s Sixth Speech</a:t>
            </a:r>
          </a:p>
        </p:txBody>
      </p:sp>
      <p:sp>
        <p:nvSpPr>
          <p:cNvPr id="360" name="Shape 360"/>
          <p:cNvSpPr/>
          <p:nvPr>
            <p:ph type="body" idx="1"/>
          </p:nvPr>
        </p:nvSpPr>
        <p:spPr>
          <a:xfrm>
            <a:off x="2589211" y="2133598"/>
            <a:ext cx="8915401" cy="3777626"/>
          </a:xfrm>
          <a:prstGeom prst="rect">
            <a:avLst/>
          </a:prstGeom>
        </p:spPr>
        <p:txBody>
          <a:bodyPr/>
          <a:lstStyle/>
          <a:p>
            <a:pPr lvl="0" marL="423333" indent="-423333">
              <a:defRPr>
                <a:solidFill>
                  <a:srgbClr val="000000"/>
                </a:solidFill>
              </a:defRPr>
            </a:pPr>
            <a:r>
              <a:rPr b="1" sz="2000"/>
              <a:t>Job 19:1</a:t>
            </a:r>
            <a:r>
              <a:rPr sz="2000"/>
              <a:t> Then Job answered:</a:t>
            </a:r>
            <a:r>
              <a:rPr baseline="30000" sz="2000"/>
              <a:t>2</a:t>
            </a:r>
            <a:r>
              <a:rPr sz="2000"/>
              <a:t> "How long will you torment me, and break me in pieces with words?</a:t>
            </a:r>
            <a:r>
              <a:rPr baseline="30000" sz="2000"/>
              <a:t>3</a:t>
            </a:r>
            <a:r>
              <a:rPr sz="2000"/>
              <a:t> These ten times you have cast reproach upon me; are you not ashamed to wrong me?</a:t>
            </a:r>
            <a:r>
              <a:rPr baseline="30000" sz="2000"/>
              <a:t>4</a:t>
            </a:r>
            <a:r>
              <a:rPr sz="2000"/>
              <a:t> And even if it is true that I have erred, my error remains with me.</a:t>
            </a:r>
            <a:r>
              <a:rPr baseline="30000" sz="2000"/>
              <a:t>5</a:t>
            </a:r>
            <a:r>
              <a:rPr sz="2000"/>
              <a:t> If indeed you magnify yourselves against me, and make my humiliation an argument against me,</a:t>
            </a:r>
            <a:r>
              <a:rPr baseline="30000" sz="2000"/>
              <a:t>6</a:t>
            </a:r>
            <a:r>
              <a:rPr sz="2000"/>
              <a:t> know then that God has put me in the wrong, and closed his net around me.</a:t>
            </a:r>
            <a:r>
              <a:rPr baseline="30000" sz="2000"/>
              <a:t>7</a:t>
            </a:r>
            <a:r>
              <a:rPr sz="2000"/>
              <a:t> Even when I cry out, 'Violence!' I am not answered; I call aloud, but there is no justice.</a:t>
            </a:r>
            <a:r>
              <a:rPr baseline="30000" sz="2000"/>
              <a:t>8</a:t>
            </a:r>
            <a:r>
              <a:rPr sz="2000"/>
              <a:t> He has walled up my way so that I cannot pass, and he has set darkness upon my paths</a:t>
            </a:r>
            <a:r>
              <a:rPr baseline="30000" sz="2000"/>
              <a:t>9</a:t>
            </a:r>
            <a:r>
              <a:rPr sz="2000"/>
              <a:t> He has stripped my glory from me, and taken the crown from my head.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2" name="Shape 362"/>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19- Job’s Sixth Speech</a:t>
            </a:r>
          </a:p>
        </p:txBody>
      </p:sp>
      <p:sp>
        <p:nvSpPr>
          <p:cNvPr id="363" name="Shape 363"/>
          <p:cNvSpPr/>
          <p:nvPr>
            <p:ph type="body" idx="1"/>
          </p:nvPr>
        </p:nvSpPr>
        <p:spPr>
          <a:xfrm>
            <a:off x="2589211" y="2133598"/>
            <a:ext cx="8915401" cy="3777626"/>
          </a:xfrm>
          <a:prstGeom prst="rect">
            <a:avLst/>
          </a:prstGeom>
        </p:spPr>
        <p:txBody>
          <a:bodyPr/>
          <a:lstStyle/>
          <a:p>
            <a:pPr lvl="0" marL="423333" indent="-423333">
              <a:lnSpc>
                <a:spcPct val="90000"/>
              </a:lnSpc>
              <a:defRPr>
                <a:solidFill>
                  <a:srgbClr val="000000"/>
                </a:solidFill>
              </a:defRPr>
            </a:pPr>
            <a:r>
              <a:rPr b="1" sz="2000"/>
              <a:t>Job 19:13 </a:t>
            </a:r>
            <a:r>
              <a:rPr sz="2000"/>
              <a:t> "He has put my family far from me, and my acquaintances are wholly estranged from me.</a:t>
            </a:r>
            <a:r>
              <a:rPr baseline="30000" sz="2000"/>
              <a:t>14</a:t>
            </a:r>
            <a:r>
              <a:rPr sz="2000"/>
              <a:t> My relatives and my close friends have failed me;</a:t>
            </a:r>
            <a:r>
              <a:rPr baseline="30000" sz="2000"/>
              <a:t>15</a:t>
            </a:r>
            <a:r>
              <a:rPr sz="2000"/>
              <a:t> the guests in my house have forgotten me; my serving girls count me as a stranger; I have become an alien in their eyes.</a:t>
            </a:r>
            <a:r>
              <a:rPr baseline="30000" sz="2000"/>
              <a:t>16</a:t>
            </a:r>
            <a:r>
              <a:rPr sz="2000"/>
              <a:t> I call to my servant, but he gives me no answer; I must myself plead with him.</a:t>
            </a:r>
            <a:r>
              <a:rPr baseline="30000" sz="2000"/>
              <a:t>17</a:t>
            </a:r>
            <a:r>
              <a:rPr sz="2000"/>
              <a:t> My breath is repulsive to my wife; I am loathsome to my own family.</a:t>
            </a:r>
            <a:r>
              <a:rPr baseline="30000" sz="2000"/>
              <a:t>18</a:t>
            </a:r>
            <a:r>
              <a:rPr sz="2000"/>
              <a:t> Even young children despise me; when I rise, they talk against me.</a:t>
            </a:r>
            <a:r>
              <a:rPr baseline="30000" sz="2000"/>
              <a:t>19</a:t>
            </a:r>
            <a:r>
              <a:rPr sz="2000"/>
              <a:t> All my intimate friends abhor me, and those whom I loved have turned against me.</a:t>
            </a:r>
            <a:r>
              <a:rPr baseline="30000" sz="2000"/>
              <a:t>20</a:t>
            </a:r>
            <a:r>
              <a:rPr sz="2000"/>
              <a:t> My bones cling to my skin and to my flesh, and I have escaped by the skin of my teeth.</a:t>
            </a:r>
            <a:r>
              <a:rPr baseline="30000" sz="2000"/>
              <a:t>21</a:t>
            </a:r>
            <a:r>
              <a:rPr sz="2000"/>
              <a:t> Have pity on me, have pity on me, O you my friends, for the hand of God has touched me!</a:t>
            </a:r>
            <a:r>
              <a:rPr baseline="30000" sz="2000"/>
              <a:t>22</a:t>
            </a:r>
            <a:r>
              <a:rPr sz="2000"/>
              <a:t> Why do you, like God, pursue me, never satisfied with my flesh?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5" name="Shape 365"/>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19- Job’s Sixth Speech</a:t>
            </a:r>
          </a:p>
        </p:txBody>
      </p:sp>
      <p:sp>
        <p:nvSpPr>
          <p:cNvPr id="366" name="Shape 366"/>
          <p:cNvSpPr/>
          <p:nvPr>
            <p:ph type="body" idx="1"/>
          </p:nvPr>
        </p:nvSpPr>
        <p:spPr>
          <a:xfrm>
            <a:off x="2589211" y="2133598"/>
            <a:ext cx="8915401" cy="3777626"/>
          </a:xfrm>
          <a:prstGeom prst="rect">
            <a:avLst/>
          </a:prstGeom>
        </p:spPr>
        <p:txBody>
          <a:bodyPr/>
          <a:lstStyle/>
          <a:p>
            <a:pPr lvl="0" marL="385761" indent="-385761">
              <a:lnSpc>
                <a:spcPct val="90000"/>
              </a:lnSpc>
              <a:defRPr>
                <a:solidFill>
                  <a:srgbClr val="000000"/>
                </a:solidFill>
              </a:defRPr>
            </a:pPr>
            <a:r>
              <a:rPr b="1"/>
              <a:t>Job 19:23 </a:t>
            </a:r>
            <a:r>
              <a:rPr sz="2200"/>
              <a:t>"O that my words were written down! O that they were inscribed in a book!</a:t>
            </a:r>
            <a:r>
              <a:rPr baseline="30000" sz="2200"/>
              <a:t>24</a:t>
            </a:r>
            <a:r>
              <a:rPr sz="2200"/>
              <a:t> O that with an iron pen and with lead they were engraved on a rock forever!</a:t>
            </a:r>
            <a:r>
              <a:rPr baseline="30000" sz="2200"/>
              <a:t>25</a:t>
            </a:r>
            <a:r>
              <a:rPr sz="2200"/>
              <a:t> For I know that my vindicator lives, and that at the last he will stand upon the earth;</a:t>
            </a:r>
            <a:r>
              <a:rPr baseline="30000" sz="2200"/>
              <a:t>26</a:t>
            </a:r>
            <a:r>
              <a:rPr sz="2200"/>
              <a:t> and after my skin has been thus destroyed (lit. </a:t>
            </a:r>
            <a:r>
              <a:rPr i="1" sz="2200"/>
              <a:t>and after they strike off this, my skin</a:t>
            </a:r>
            <a:r>
              <a:rPr sz="2200"/>
              <a:t>), then in my flesh I shall see God,</a:t>
            </a:r>
            <a:r>
              <a:rPr baseline="30000" sz="2200"/>
              <a:t>27</a:t>
            </a:r>
            <a:r>
              <a:rPr sz="2200"/>
              <a:t> whom I shall see on my side, and my eyes shall behold, and not another. My heart faints within me!</a:t>
            </a:r>
            <a:r>
              <a:rPr baseline="30000" sz="2200"/>
              <a:t>28</a:t>
            </a:r>
            <a:r>
              <a:rPr sz="2200"/>
              <a:t> If you say, 'How we will persecute him!' and, 'The root of the matter is found in him';</a:t>
            </a:r>
            <a:r>
              <a:rPr baseline="30000" sz="2200"/>
              <a:t>29</a:t>
            </a:r>
            <a:r>
              <a:rPr sz="2200"/>
              <a:t> be afraid of the sword, for wrath brings the punishment of the sword, so that you may know there is a judgment."</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8" name="Shape 368"/>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22- Eliphaz’s Third Speech</a:t>
            </a:r>
          </a:p>
        </p:txBody>
      </p:sp>
      <p:sp>
        <p:nvSpPr>
          <p:cNvPr id="369" name="Shape 369"/>
          <p:cNvSpPr/>
          <p:nvPr>
            <p:ph type="body" idx="1"/>
          </p:nvPr>
        </p:nvSpPr>
        <p:spPr>
          <a:xfrm>
            <a:off x="2589211" y="2133598"/>
            <a:ext cx="8915401" cy="3777626"/>
          </a:xfrm>
          <a:prstGeom prst="rect">
            <a:avLst/>
          </a:prstGeom>
        </p:spPr>
        <p:txBody>
          <a:bodyPr/>
          <a:lstStyle/>
          <a:p>
            <a:pPr lvl="0" marL="423333" indent="-423333">
              <a:defRPr>
                <a:solidFill>
                  <a:srgbClr val="000000"/>
                </a:solidFill>
              </a:defRPr>
            </a:pPr>
            <a:r>
              <a:rPr b="1" sz="2000"/>
              <a:t>Job 22:3 </a:t>
            </a:r>
            <a:r>
              <a:rPr sz="2000"/>
              <a:t>Is it any pleasure to the Almighty if you are righteous, or is it gain to him if you make your ways blameless?</a:t>
            </a:r>
            <a:r>
              <a:rPr baseline="30000" sz="2000"/>
              <a:t>4</a:t>
            </a:r>
            <a:r>
              <a:rPr sz="2000"/>
              <a:t> Is it for your piety that he reproves you, and enters into judgment with you?</a:t>
            </a:r>
            <a:r>
              <a:rPr baseline="30000" sz="2000"/>
              <a:t>5</a:t>
            </a:r>
            <a:r>
              <a:rPr sz="2000"/>
              <a:t> Is not your wickedness great? There is no end to your iniquities.</a:t>
            </a:r>
            <a:r>
              <a:rPr baseline="30000" sz="2000"/>
              <a:t>6</a:t>
            </a:r>
            <a:r>
              <a:rPr sz="2000"/>
              <a:t> For you have exacted pledges from your family for no reason, and stripped the naked of their clothing.</a:t>
            </a:r>
            <a:r>
              <a:rPr baseline="30000" sz="2000"/>
              <a:t>7</a:t>
            </a:r>
            <a:r>
              <a:rPr sz="2000"/>
              <a:t> You have given no water to the weary to drink, and you have withheld bread from the hungry.</a:t>
            </a:r>
            <a:r>
              <a:rPr baseline="30000" sz="2000"/>
              <a:t>8</a:t>
            </a:r>
            <a:r>
              <a:rPr sz="2000"/>
              <a:t> The powerful possess the land, and the favored live in it.</a:t>
            </a:r>
            <a:r>
              <a:rPr baseline="30000" sz="2000"/>
              <a:t>9</a:t>
            </a:r>
            <a:r>
              <a:rPr sz="2000"/>
              <a:t> You have sent widows away empty-handed, and the arms of the orphans you have crushed.</a:t>
            </a:r>
            <a:r>
              <a:rPr baseline="30000" sz="2000"/>
              <a:t>10</a:t>
            </a:r>
            <a:r>
              <a:rPr sz="2000"/>
              <a:t> Therefore snares are around you, and sudden terror overwhelms you,</a:t>
            </a:r>
            <a:r>
              <a:rPr baseline="30000" sz="2000"/>
              <a:t>11</a:t>
            </a:r>
            <a:r>
              <a:rPr sz="2000"/>
              <a:t> or darkness so that you cannot see; a flood of water covers you.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1" name="Shape 371"/>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22- Eliphaz’s Third Speech</a:t>
            </a:r>
          </a:p>
        </p:txBody>
      </p:sp>
      <p:sp>
        <p:nvSpPr>
          <p:cNvPr id="372" name="Shape 372"/>
          <p:cNvSpPr/>
          <p:nvPr>
            <p:ph type="body" idx="1"/>
          </p:nvPr>
        </p:nvSpPr>
        <p:spPr>
          <a:xfrm>
            <a:off x="2589211" y="2133598"/>
            <a:ext cx="8915401" cy="3777626"/>
          </a:xfrm>
          <a:prstGeom prst="rect">
            <a:avLst/>
          </a:prstGeom>
        </p:spPr>
        <p:txBody>
          <a:bodyPr/>
          <a:lstStyle/>
          <a:p>
            <a:pPr lvl="0" marL="609600" indent="-609600">
              <a:defRPr>
                <a:solidFill>
                  <a:srgbClr val="000000"/>
                </a:solidFill>
              </a:defRPr>
            </a:pPr>
            <a:r>
              <a:rPr b="1" sz="2400"/>
              <a:t>Job 22:23 </a:t>
            </a:r>
            <a:r>
              <a:rPr sz="2000"/>
              <a:t>If you return to the Almighty, you will be restored, if you remove unrighteousness from your tents,</a:t>
            </a:r>
            <a:r>
              <a:rPr baseline="30000" sz="2000"/>
              <a:t>24</a:t>
            </a:r>
            <a:r>
              <a:rPr sz="2000"/>
              <a:t> if you treat gold like dust, and gold of Ophir like the stones of the torrent-bed,</a:t>
            </a:r>
            <a:r>
              <a:rPr baseline="30000" sz="2000"/>
              <a:t>25</a:t>
            </a:r>
            <a:r>
              <a:rPr sz="2000"/>
              <a:t> and if the Almighty is your gold and your precious silver,</a:t>
            </a:r>
            <a:r>
              <a:rPr baseline="30000" sz="2000"/>
              <a:t>26</a:t>
            </a:r>
            <a:r>
              <a:rPr sz="2000"/>
              <a:t> then you will delight yourself in the Almighty, and lift up your face to God.</a:t>
            </a:r>
            <a:r>
              <a:rPr baseline="30000" sz="2000"/>
              <a:t>27</a:t>
            </a:r>
            <a:r>
              <a:rPr sz="2000"/>
              <a:t> You will pray to him, and he will hear you, and you will pay your vows.</a:t>
            </a:r>
            <a:r>
              <a:rPr baseline="30000" sz="2000"/>
              <a:t>28</a:t>
            </a:r>
            <a:r>
              <a:rPr sz="2000"/>
              <a:t> You will decide on a matter, and it will be established for you, and light will shine on your ways.</a:t>
            </a:r>
            <a:r>
              <a:rPr baseline="30000" sz="2000"/>
              <a:t>29</a:t>
            </a:r>
            <a:r>
              <a:rPr sz="2000"/>
              <a:t> When others are humiliated, you say it is pride; for he saves the humble.</a:t>
            </a:r>
            <a:r>
              <a:rPr baseline="30000" sz="2000"/>
              <a:t>30</a:t>
            </a:r>
            <a:r>
              <a:rPr sz="2000"/>
              <a:t> He will deliver even those who are guilty; they will escape because of the cleanness of your hands."</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4" name="Shape 374"/>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28- A Poem about Wisdom</a:t>
            </a:r>
          </a:p>
        </p:txBody>
      </p:sp>
      <p:sp>
        <p:nvSpPr>
          <p:cNvPr id="375" name="Shape 375"/>
          <p:cNvSpPr/>
          <p:nvPr>
            <p:ph type="body" idx="1"/>
          </p:nvPr>
        </p:nvSpPr>
        <p:spPr>
          <a:xfrm>
            <a:off x="2589211" y="2133598"/>
            <a:ext cx="8915401" cy="3777626"/>
          </a:xfrm>
          <a:prstGeom prst="rect">
            <a:avLst/>
          </a:prstGeom>
        </p:spPr>
        <p:txBody>
          <a:bodyPr/>
          <a:lstStyle/>
          <a:p>
            <a:pPr lvl="0" marL="423333" indent="-423333">
              <a:defRPr>
                <a:solidFill>
                  <a:srgbClr val="000000"/>
                </a:solidFill>
              </a:defRPr>
            </a:pPr>
            <a:r>
              <a:rPr b="1" sz="2000"/>
              <a:t>Job 28:1</a:t>
            </a:r>
            <a:r>
              <a:rPr sz="2000"/>
              <a:t> "Surely there is a mine for silver, and a place for gold to be refined.</a:t>
            </a:r>
            <a:r>
              <a:rPr baseline="30000" sz="2000"/>
              <a:t>2</a:t>
            </a:r>
            <a:r>
              <a:rPr sz="2000"/>
              <a:t> Iron is taken out of the earth, and copper is smelted from ore.</a:t>
            </a:r>
            <a:r>
              <a:rPr baseline="30000" sz="2000"/>
              <a:t>3</a:t>
            </a:r>
            <a:r>
              <a:rPr sz="2000"/>
              <a:t> Miners put an end to darkness, and search out to the farthest bound the ore in gloom and deep darkness.</a:t>
            </a:r>
            <a:r>
              <a:rPr baseline="30000" sz="2000"/>
              <a:t>4</a:t>
            </a:r>
            <a:r>
              <a:rPr sz="2000"/>
              <a:t> They open shafts in a valley away from human habitation; they are forgotten by travelers, they sway suspended, remote from people.</a:t>
            </a:r>
            <a:r>
              <a:rPr baseline="30000" sz="2000"/>
              <a:t>5</a:t>
            </a:r>
            <a:r>
              <a:rPr sz="2000"/>
              <a:t> As for the earth, out of it comes bread; but underneath it is turned up as by fire.</a:t>
            </a:r>
            <a:r>
              <a:rPr baseline="30000" sz="2000"/>
              <a:t>6</a:t>
            </a:r>
            <a:r>
              <a:rPr sz="2000"/>
              <a:t> Its stones are the place of sapphires, and its dust contains gold.</a:t>
            </a:r>
            <a:r>
              <a:rPr baseline="30000" sz="2000"/>
              <a:t>7</a:t>
            </a:r>
            <a:r>
              <a:rPr sz="2000"/>
              <a:t> "That path no bird of prey knows, and the falcon's eye has not seen it.</a:t>
            </a:r>
            <a:r>
              <a:rPr baseline="30000" sz="2000"/>
              <a:t>8</a:t>
            </a:r>
            <a:r>
              <a:rPr sz="2000"/>
              <a:t> The proud wild animals have not trodden it; the lion has not passed over it. </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7" name="Shape 377"/>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28- A Poem about Wisdom</a:t>
            </a:r>
          </a:p>
        </p:txBody>
      </p:sp>
      <p:sp>
        <p:nvSpPr>
          <p:cNvPr id="378" name="Shape 378"/>
          <p:cNvSpPr/>
          <p:nvPr>
            <p:ph type="body" idx="1"/>
          </p:nvPr>
        </p:nvSpPr>
        <p:spPr>
          <a:xfrm>
            <a:off x="2589211" y="2133598"/>
            <a:ext cx="8915401" cy="3777626"/>
          </a:xfrm>
          <a:prstGeom prst="rect">
            <a:avLst/>
          </a:prstGeom>
        </p:spPr>
        <p:txBody>
          <a:bodyPr/>
          <a:lstStyle/>
          <a:p>
            <a:pPr lvl="0" marL="423333" indent="-423333">
              <a:defRPr>
                <a:solidFill>
                  <a:srgbClr val="000000"/>
                </a:solidFill>
              </a:defRPr>
            </a:pPr>
            <a:r>
              <a:rPr b="1" sz="2000"/>
              <a:t>Job 28:12</a:t>
            </a:r>
            <a:r>
              <a:rPr sz="2000"/>
              <a:t> </a:t>
            </a:r>
            <a:r>
              <a:t>"But where shall wisdom be found? And where is the place of understanding?</a:t>
            </a:r>
            <a:r>
              <a:rPr baseline="30000"/>
              <a:t>13</a:t>
            </a:r>
            <a:r>
              <a:t> Mortals do not know the way to it, and it is not found in the land of the living.</a:t>
            </a:r>
            <a:r>
              <a:rPr baseline="30000"/>
              <a:t>14</a:t>
            </a:r>
            <a:r>
              <a:t> The deep says, 'It is not in me,' and the sea says, 'It is not with me.'</a:t>
            </a:r>
            <a:r>
              <a:rPr baseline="30000"/>
              <a:t>15</a:t>
            </a:r>
            <a:r>
              <a:t> It cannot be gotten for gold, and silver cannot be weighed out as its price.</a:t>
            </a:r>
            <a:r>
              <a:rPr baseline="30000"/>
              <a:t>16</a:t>
            </a:r>
            <a:r>
              <a:t> It cannot be valued in the gold of Ophir, in precious onyx or sapphire.</a:t>
            </a:r>
            <a:r>
              <a:rPr baseline="30000"/>
              <a:t>17</a:t>
            </a:r>
            <a:r>
              <a:t> Gold and glass cannot equal it, nor can it be exchanged for jewels of fine gold.</a:t>
            </a:r>
            <a:r>
              <a:rPr baseline="30000"/>
              <a:t>18</a:t>
            </a:r>
            <a:r>
              <a:t> No mention shall be made of coral or of crystal; the price of wisdom is above pearls.</a:t>
            </a:r>
            <a:r>
              <a:rPr baseline="30000"/>
              <a:t>19</a:t>
            </a:r>
            <a:r>
              <a:t> The chrysolite of Ethiopia cannot compare with it, nor can it be valued in pure gold.</a:t>
            </a:r>
            <a:r>
              <a:rPr baseline="30000"/>
              <a:t>20</a:t>
            </a:r>
            <a:r>
              <a:t> "Where then does wisdom come from? And where is the place of understanding?</a:t>
            </a:r>
            <a:r>
              <a:rPr baseline="30000"/>
              <a:t>21</a:t>
            </a:r>
            <a:r>
              <a:t> It is hidden from the eyes of all living, and concealed from the birds of the air.</a:t>
            </a:r>
            <a:r>
              <a:rPr baseline="30000"/>
              <a:t>22</a:t>
            </a:r>
            <a:r>
              <a:t> Abaddon and Death say, 'We have heard a rumor of it with our ears</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0" name="Shape 380"/>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28- A Poem about Wisdom</a:t>
            </a:r>
          </a:p>
        </p:txBody>
      </p:sp>
      <p:sp>
        <p:nvSpPr>
          <p:cNvPr id="381" name="Shape 381"/>
          <p:cNvSpPr/>
          <p:nvPr>
            <p:ph type="body" idx="1"/>
          </p:nvPr>
        </p:nvSpPr>
        <p:spPr>
          <a:xfrm>
            <a:off x="2589211" y="2133598"/>
            <a:ext cx="8915401" cy="3777626"/>
          </a:xfrm>
          <a:prstGeom prst="rect">
            <a:avLst/>
          </a:prstGeom>
        </p:spPr>
        <p:txBody>
          <a:bodyPr/>
          <a:lstStyle/>
          <a:p>
            <a:pPr lvl="0" marL="821435" indent="-821435" defTabSz="452627">
              <a:spcBef>
                <a:spcPts val="900"/>
              </a:spcBef>
              <a:defRPr>
                <a:solidFill>
                  <a:srgbClr val="000000"/>
                </a:solidFill>
              </a:defRPr>
            </a:pPr>
            <a:r>
              <a:rPr b="1" sz="2772"/>
              <a:t>Job 28:23</a:t>
            </a:r>
            <a:r>
              <a:rPr sz="2772"/>
              <a:t> </a:t>
            </a:r>
            <a:r>
              <a:rPr sz="2376"/>
              <a:t>"God understands the way to it, and he knows its place.</a:t>
            </a:r>
            <a:r>
              <a:rPr baseline="29979" sz="2376"/>
              <a:t>24</a:t>
            </a:r>
            <a:r>
              <a:rPr sz="2376"/>
              <a:t> For he looks to the ends of the earth, and sees everything under the heavens.</a:t>
            </a:r>
            <a:r>
              <a:rPr baseline="29979" sz="2376"/>
              <a:t>25</a:t>
            </a:r>
            <a:r>
              <a:rPr sz="2376"/>
              <a:t> When he gave to the wind its weight, and apportioned out the waters by measure;</a:t>
            </a:r>
            <a:r>
              <a:rPr baseline="29979" sz="2376"/>
              <a:t>26</a:t>
            </a:r>
            <a:r>
              <a:rPr sz="2376"/>
              <a:t> when he made a decree for the rain, and a way for the thunderbolt;</a:t>
            </a:r>
            <a:r>
              <a:rPr baseline="29979" sz="2376"/>
              <a:t>27</a:t>
            </a:r>
            <a:r>
              <a:rPr sz="2376"/>
              <a:t> then he saw it and declared it; he established it, and searched it out.</a:t>
            </a:r>
            <a:r>
              <a:rPr baseline="29979" sz="2376"/>
              <a:t>28</a:t>
            </a:r>
            <a:r>
              <a:rPr sz="2376"/>
              <a:t> And he said to humankind, 'Truly, the fear of the Lord, that is wisdom; and to depart from evil is understanding.'"</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3" name="Shape 383"/>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29- Job’s Final Defense</a:t>
            </a:r>
          </a:p>
        </p:txBody>
      </p:sp>
      <p:sp>
        <p:nvSpPr>
          <p:cNvPr id="384" name="Shape 384"/>
          <p:cNvSpPr/>
          <p:nvPr>
            <p:ph type="body" idx="1"/>
          </p:nvPr>
        </p:nvSpPr>
        <p:spPr>
          <a:xfrm>
            <a:off x="2589211" y="2133599"/>
            <a:ext cx="8915401" cy="3777625"/>
          </a:xfrm>
          <a:prstGeom prst="rect">
            <a:avLst/>
          </a:prstGeom>
        </p:spPr>
        <p:txBody>
          <a:bodyPr/>
          <a:lstStyle/>
          <a:p>
            <a:pPr lvl="0" marL="738462" indent="-738462" defTabSz="406908">
              <a:spcBef>
                <a:spcPts val="800"/>
              </a:spcBef>
              <a:defRPr>
                <a:solidFill>
                  <a:srgbClr val="000000"/>
                </a:solidFill>
              </a:defRPr>
            </a:pPr>
            <a:r>
              <a:rPr b="1" sz="2492"/>
              <a:t>Job 29:1</a:t>
            </a:r>
            <a:r>
              <a:rPr sz="2581"/>
              <a:t> "Job again took up his discourse and said: 2 “O that I were as in the months of old, as in the days when God watched over me; 3 when his lamp shone over my head, and by his light I walked through darkness; 4 when I was in my prime, when the friendship of God was upon my tent; 5 when the Almighty was still with me, when my children were around me; 6 when my steps were washed with milk, and the rock poured out for me streams of oil!</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2" name="Shape 332"/>
          <p:cNvSpPr/>
          <p:nvPr>
            <p:ph type="title"/>
          </p:nvPr>
        </p:nvSpPr>
        <p:spPr>
          <a:xfrm>
            <a:off x="2592925" y="624107"/>
            <a:ext cx="8911688" cy="1280894"/>
          </a:xfrm>
          <a:prstGeom prst="rect">
            <a:avLst/>
          </a:prstGeom>
        </p:spPr>
        <p:txBody>
          <a:bodyPr/>
          <a:lstStyle>
            <a:lvl1pPr algn="ctr">
              <a:defRPr>
                <a:solidFill>
                  <a:srgbClr val="000000"/>
                </a:solidFill>
              </a:defRPr>
            </a:lvl1pPr>
          </a:lstStyle>
          <a:p>
            <a:pPr lvl="0">
              <a:defRPr sz="1800"/>
            </a:pPr>
            <a:r>
              <a:rPr sz="3600"/>
              <a:t>Job 13</a:t>
            </a:r>
          </a:p>
        </p:txBody>
      </p:sp>
      <p:sp>
        <p:nvSpPr>
          <p:cNvPr id="333" name="Shape 333"/>
          <p:cNvSpPr/>
          <p:nvPr>
            <p:ph type="body" idx="1"/>
          </p:nvPr>
        </p:nvSpPr>
        <p:spPr>
          <a:xfrm>
            <a:off x="2589211" y="2133598"/>
            <a:ext cx="8915401" cy="3777629"/>
          </a:xfrm>
          <a:prstGeom prst="rect">
            <a:avLst/>
          </a:prstGeom>
        </p:spPr>
        <p:txBody>
          <a:bodyPr/>
          <a:lstStyle/>
          <a:p>
            <a:pPr lvl="0" marL="580702" indent="-580702">
              <a:defRPr>
                <a:solidFill>
                  <a:srgbClr val="000000"/>
                </a:solidFill>
              </a:defRPr>
            </a:pPr>
            <a:r>
              <a:rPr b="1" sz="2000"/>
              <a:t>Job 13:1</a:t>
            </a:r>
            <a:r>
              <a:rPr sz="2000"/>
              <a:t> "Look, my eye has seen all this, my ear has heard and understood it.</a:t>
            </a:r>
            <a:r>
              <a:rPr baseline="30000" sz="2000"/>
              <a:t>2</a:t>
            </a:r>
            <a:r>
              <a:rPr sz="2000"/>
              <a:t> What you know, I also know; I am not inferior to you.</a:t>
            </a:r>
            <a:r>
              <a:rPr baseline="30000" sz="2000"/>
              <a:t>3</a:t>
            </a:r>
            <a:r>
              <a:rPr sz="2000"/>
              <a:t> But I would speak to the Almighty, and I desire to argue my case with God.</a:t>
            </a:r>
            <a:r>
              <a:rPr baseline="30000" sz="2000"/>
              <a:t>4</a:t>
            </a:r>
            <a:r>
              <a:rPr sz="2000"/>
              <a:t> As for you, you whitewash with lies; all of you are worthless physicians.</a:t>
            </a:r>
            <a:r>
              <a:rPr baseline="30000" sz="2000"/>
              <a:t>5</a:t>
            </a:r>
            <a:r>
              <a:rPr sz="2000"/>
              <a:t> If you would only keep silent, that would be your wisdom!</a:t>
            </a:r>
            <a:r>
              <a:rPr baseline="30000" sz="2000"/>
              <a:t>6</a:t>
            </a:r>
            <a:r>
              <a:rPr sz="2000"/>
              <a:t> Hear now my reasoning, and listen to the pleadings of my lips.</a:t>
            </a:r>
            <a:r>
              <a:rPr baseline="30000" sz="2000"/>
              <a:t>7</a:t>
            </a:r>
            <a:r>
              <a:rPr sz="2000"/>
              <a:t> Will you speak falsely for God, and speak deceitfully for him?</a:t>
            </a:r>
            <a:r>
              <a:rPr baseline="30000" sz="2000"/>
              <a:t>8</a:t>
            </a:r>
            <a:r>
              <a:rPr sz="2000"/>
              <a:t> Will you show partiality toward him, will you plead the case for God?</a:t>
            </a:r>
            <a:r>
              <a:rPr baseline="30000" sz="2000"/>
              <a:t>9</a:t>
            </a:r>
            <a:r>
              <a:rPr sz="2000"/>
              <a:t> Will it be well with you when he searches you out? Or can you deceive him, as one person deceives another? </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6" name="Shape 386"/>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29- Job’s Final Defense</a:t>
            </a:r>
          </a:p>
        </p:txBody>
      </p:sp>
      <p:sp>
        <p:nvSpPr>
          <p:cNvPr id="387" name="Shape 387"/>
          <p:cNvSpPr/>
          <p:nvPr>
            <p:ph type="body" idx="1"/>
          </p:nvPr>
        </p:nvSpPr>
        <p:spPr>
          <a:xfrm>
            <a:off x="2589211" y="2133599"/>
            <a:ext cx="8915401" cy="3777625"/>
          </a:xfrm>
          <a:prstGeom prst="rect">
            <a:avLst/>
          </a:prstGeom>
        </p:spPr>
        <p:txBody>
          <a:bodyPr/>
          <a:lstStyle/>
          <a:p>
            <a:pPr lvl="0" marL="829733" indent="-829733">
              <a:defRPr>
                <a:solidFill>
                  <a:srgbClr val="000000"/>
                </a:solidFill>
              </a:defRPr>
            </a:pPr>
            <a:r>
              <a:rPr b="1" sz="2800"/>
              <a:t>Job 29:7</a:t>
            </a:r>
            <a:r>
              <a:rPr sz="2900"/>
              <a:t> "</a:t>
            </a:r>
            <a:r>
              <a:t>When I went out to the gate of the city,</a:t>
            </a:r>
            <a:r>
              <a:rPr sz="672">
                <a:latin typeface="Courier"/>
                <a:ea typeface="Courier"/>
                <a:cs typeface="Courier"/>
                <a:sym typeface="Courier"/>
              </a:rPr>
              <a:t> </a:t>
            </a:r>
            <a:r>
              <a:t>when I took my seat in the square, 8 the young men saw me and withdrew, and the aged rose up and stood; 9 the nobles refrained from talking, and laid their hands on their mouths; 10 the voices of princes were hushed, and their tongues stuck to the roof of their mouths. 11 When the ear heard, it commended me, and when the eye saw, it approved; 12 because I delivered the poor who cried, and the orphan who had no helper. 13 The blessing of the wretched came upon me, and I caused the widow’s heart to sing for joy.14 I put on righteousness, and it clothed me; my justice was like a robe and a turban. 15 I was eyes to the blind, and feet to the lame.16 I was a father to the needy, and I championed the cause of the stranger.17 I broke the fangs of the unrighteous, and made them drop their prey from their teeth</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9" name="Shape 389"/>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30- Job’s Final Defense</a:t>
            </a:r>
          </a:p>
        </p:txBody>
      </p:sp>
      <p:sp>
        <p:nvSpPr>
          <p:cNvPr id="390" name="Shape 390"/>
          <p:cNvSpPr/>
          <p:nvPr>
            <p:ph type="body" idx="1"/>
          </p:nvPr>
        </p:nvSpPr>
        <p:spPr>
          <a:xfrm>
            <a:off x="2589211" y="2133599"/>
            <a:ext cx="8915401" cy="3777625"/>
          </a:xfrm>
          <a:prstGeom prst="rect">
            <a:avLst/>
          </a:prstGeom>
        </p:spPr>
        <p:txBody>
          <a:bodyPr/>
          <a:lstStyle/>
          <a:p>
            <a:pPr lvl="0" marL="829733" indent="-829733">
              <a:defRPr>
                <a:solidFill>
                  <a:srgbClr val="000000"/>
                </a:solidFill>
              </a:defRPr>
            </a:pPr>
            <a:r>
              <a:rPr b="1" sz="2800"/>
              <a:t>Job 30:9 </a:t>
            </a:r>
            <a:r>
              <a:rPr sz="1900"/>
              <a:t>“And now they mock me in song; I am a byword to them. 10 They abhor me, they keep aloof from me; they do not hesitate to spit at the sight of me.11 Because God has loosed my bowstring and humbled me, they have cast off restraint in my presence.12 On my right hand the rabble rise up; they send me sprawling, and build roads for my ruin.13 They break up my path, they promote my calamity; no one restrains them.14 As through a wide breach they come; amid the crash they roll on.15 Terrors are turned upon me; my honor is pursued as by the wind, and my prosperity has passed away like a cloud.</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2" name="Shape 392"/>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30- Job’s Final Defense</a:t>
            </a:r>
          </a:p>
        </p:txBody>
      </p:sp>
      <p:sp>
        <p:nvSpPr>
          <p:cNvPr id="393" name="Shape 393"/>
          <p:cNvSpPr/>
          <p:nvPr>
            <p:ph type="body" idx="1"/>
          </p:nvPr>
        </p:nvSpPr>
        <p:spPr>
          <a:xfrm>
            <a:off x="2589211" y="2133599"/>
            <a:ext cx="8915401" cy="3777625"/>
          </a:xfrm>
          <a:prstGeom prst="rect">
            <a:avLst/>
          </a:prstGeom>
        </p:spPr>
        <p:txBody>
          <a:bodyPr/>
          <a:lstStyle/>
          <a:p>
            <a:pPr lvl="0" marL="829733" indent="-829733">
              <a:defRPr>
                <a:solidFill>
                  <a:srgbClr val="000000"/>
                </a:solidFill>
              </a:defRPr>
            </a:pPr>
            <a:r>
              <a:rPr b="1" sz="2800"/>
              <a:t>Job 30:16 </a:t>
            </a:r>
            <a:r>
              <a:rPr sz="2000"/>
              <a:t>“And now my soul is poured out within me; days of affliction have taken hold of me.17 The night racks my bones,</a:t>
            </a:r>
            <a:r>
              <a:rPr sz="2000">
                <a:latin typeface="Courier"/>
                <a:ea typeface="Courier"/>
                <a:cs typeface="Courier"/>
                <a:sym typeface="Courier"/>
              </a:rPr>
              <a:t> </a:t>
            </a:r>
            <a:r>
              <a:rPr sz="2000"/>
              <a:t>and the pain that gnaws me takes no rest.18 With violence he seizes my garment; he grasps me by[</a:t>
            </a:r>
            <a:r>
              <a:rPr sz="2000">
                <a:solidFill>
                  <a:srgbClr val="631E16"/>
                </a:solidFill>
              </a:rPr>
              <a:t>c</a:t>
            </a:r>
            <a:r>
              <a:rPr sz="2000"/>
              <a:t>] the collar of my tunic.19 He has cast me into the mire, and I have become like dust and ashes. 20 I cry to you and you do not answer me; I stand, and you merely look at me. 21 You have turned cruel to me; with the might of your hand you persecute me. 22 You lift me up on the wind, you make me ride on it, and you toss me about in the roar of the storm. 23 I know that you will bring me to death, and to the house appointed for all living.</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5" name="Shape 335"/>
          <p:cNvSpPr/>
          <p:nvPr>
            <p:ph type="title"/>
          </p:nvPr>
        </p:nvSpPr>
        <p:spPr>
          <a:xfrm>
            <a:off x="2592925" y="624110"/>
            <a:ext cx="8911688" cy="1280895"/>
          </a:xfrm>
          <a:prstGeom prst="rect">
            <a:avLst/>
          </a:prstGeom>
        </p:spPr>
        <p:txBody>
          <a:bodyPr/>
          <a:lstStyle>
            <a:lvl1pPr algn="ctr">
              <a:defRPr>
                <a:solidFill>
                  <a:srgbClr val="000000"/>
                </a:solidFill>
              </a:defRPr>
            </a:lvl1pPr>
          </a:lstStyle>
          <a:p>
            <a:pPr lvl="0">
              <a:defRPr sz="1800"/>
            </a:pPr>
            <a:r>
              <a:rPr sz="3600"/>
              <a:t>Job 13</a:t>
            </a:r>
          </a:p>
        </p:txBody>
      </p:sp>
      <p:sp>
        <p:nvSpPr>
          <p:cNvPr id="336" name="Shape 336"/>
          <p:cNvSpPr/>
          <p:nvPr>
            <p:ph type="body" idx="1"/>
          </p:nvPr>
        </p:nvSpPr>
        <p:spPr>
          <a:xfrm>
            <a:off x="2589211" y="2133600"/>
            <a:ext cx="8915401" cy="3777623"/>
          </a:xfrm>
          <a:prstGeom prst="rect">
            <a:avLst/>
          </a:prstGeom>
        </p:spPr>
        <p:txBody>
          <a:bodyPr/>
          <a:lstStyle/>
          <a:p>
            <a:pPr lvl="0" marL="580702" indent="-580702">
              <a:defRPr>
                <a:solidFill>
                  <a:srgbClr val="000000"/>
                </a:solidFill>
              </a:defRPr>
            </a:pPr>
            <a:r>
              <a:rPr b="1" sz="2000"/>
              <a:t>Job 13:10 </a:t>
            </a:r>
            <a:r>
              <a:rPr sz="2000"/>
              <a:t>Your maxims are proverbs of ashes, your defenses are defenses of clay.13 "Let me have silence, and I will speak, and let come on me what may.14 I will take my flesh in my teeth, and put my life in my hand.15 See, he will kill me; I have no hope; but I will defend my ways to his face.16 This will be my salvation, that the godless shall not come before him.17 Listen carefully to my words, and let my declaration be in your ears.18 I have indeed prepared my case; I know that I shall be vindicated.19 Who is there that will contend with me? For then I would be silent and die.20 Only grant two things to me, then I will not hide myself from your face:21 withdraw your hand far from me, and do not let dread of you terrify me.</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8" name="Shape 338"/>
          <p:cNvSpPr/>
          <p:nvPr>
            <p:ph type="title"/>
          </p:nvPr>
        </p:nvSpPr>
        <p:spPr>
          <a:xfrm>
            <a:off x="2592925" y="624110"/>
            <a:ext cx="8911688" cy="1280895"/>
          </a:xfrm>
          <a:prstGeom prst="rect">
            <a:avLst/>
          </a:prstGeom>
        </p:spPr>
        <p:txBody>
          <a:bodyPr/>
          <a:lstStyle>
            <a:lvl1pPr algn="ctr">
              <a:defRPr>
                <a:solidFill>
                  <a:srgbClr val="000000"/>
                </a:solidFill>
              </a:defRPr>
            </a:lvl1pPr>
          </a:lstStyle>
          <a:p>
            <a:pPr lvl="0">
              <a:defRPr sz="1800"/>
            </a:pPr>
            <a:r>
              <a:rPr sz="3600"/>
              <a:t>Job 14</a:t>
            </a:r>
          </a:p>
        </p:txBody>
      </p:sp>
      <p:sp>
        <p:nvSpPr>
          <p:cNvPr id="339" name="Shape 339"/>
          <p:cNvSpPr/>
          <p:nvPr>
            <p:ph type="body" idx="1"/>
          </p:nvPr>
        </p:nvSpPr>
        <p:spPr>
          <a:xfrm>
            <a:off x="2589211" y="2133600"/>
            <a:ext cx="8915401" cy="3777623"/>
          </a:xfrm>
          <a:prstGeom prst="rect">
            <a:avLst/>
          </a:prstGeom>
        </p:spPr>
        <p:txBody>
          <a:bodyPr/>
          <a:lstStyle/>
          <a:p>
            <a:pPr lvl="0" marL="580702" indent="-580702">
              <a:defRPr>
                <a:solidFill>
                  <a:srgbClr val="000000"/>
                </a:solidFill>
              </a:defRPr>
            </a:pPr>
            <a:r>
              <a:rPr b="1" sz="2000"/>
              <a:t>Job 14:7 </a:t>
            </a:r>
            <a:r>
              <a:t>“For there is hope for a tree, if it be cut down, that it will sprout again, and that its shoots will not cease 8 Though its root grow old in the earth, and its stump die in the soil 9 yet at the scent of water it will bud and put out branches like a young plant.10 But a man dies and is laid low; man breathes his last, and where is he? 11 As waters fail from a lake and a river wastes away and dries up,12 so a man lies down and rises not again; till the heavens are no more he will not awake or be roused out of his sleep.13 Oh that you would hide me in Sheol, that you would conceal me until your wrath be past, that you would appoint me a set time, and remember me!14 If a man dies, shall he live again? All the days of my service I would wait, till my renewal should come.</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1" name="Shape 341"/>
          <p:cNvSpPr/>
          <p:nvPr>
            <p:ph type="title"/>
          </p:nvPr>
        </p:nvSpPr>
        <p:spPr>
          <a:xfrm>
            <a:off x="2592925" y="624110"/>
            <a:ext cx="8911688" cy="1280895"/>
          </a:xfrm>
          <a:prstGeom prst="rect">
            <a:avLst/>
          </a:prstGeom>
        </p:spPr>
        <p:txBody>
          <a:bodyPr/>
          <a:lstStyle>
            <a:lvl1pPr algn="ctr">
              <a:defRPr>
                <a:solidFill>
                  <a:srgbClr val="000000"/>
                </a:solidFill>
              </a:defRPr>
            </a:lvl1pPr>
          </a:lstStyle>
          <a:p>
            <a:pPr lvl="0">
              <a:defRPr sz="1800"/>
            </a:pPr>
            <a:r>
              <a:rPr sz="3600"/>
              <a:t>Job 15</a:t>
            </a:r>
          </a:p>
        </p:txBody>
      </p:sp>
      <p:sp>
        <p:nvSpPr>
          <p:cNvPr id="342" name="Shape 342"/>
          <p:cNvSpPr/>
          <p:nvPr>
            <p:ph type="body" idx="1"/>
          </p:nvPr>
        </p:nvSpPr>
        <p:spPr>
          <a:xfrm>
            <a:off x="2589211" y="2133600"/>
            <a:ext cx="8915401" cy="3777623"/>
          </a:xfrm>
          <a:prstGeom prst="rect">
            <a:avLst/>
          </a:prstGeom>
        </p:spPr>
        <p:txBody>
          <a:bodyPr/>
          <a:lstStyle/>
          <a:p>
            <a:pPr lvl="0" marL="580702" indent="-580702">
              <a:defRPr>
                <a:solidFill>
                  <a:srgbClr val="000000"/>
                </a:solidFill>
              </a:defRPr>
            </a:pPr>
            <a:r>
              <a:rPr b="1" sz="2000"/>
              <a:t>Job 15:1 </a:t>
            </a:r>
            <a:r>
              <a:rPr sz="2000"/>
              <a:t>Then Eliphaz the Temanite answered and said: 2 “Should a wise man answer with windy knowledge, and fill his belly with the east wind? 3 Should he argue in unprofitable talk, or in words with which he can do no good? 4 But you are doing away with the fear of God and hindering meditation before God. 5 For your iniquity teaches your mouth, and you choose the tongue of the crafty.6 Your own mouth condemns you, and not I; your own lips testify against you.</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4" name="Shape 344"/>
          <p:cNvSpPr/>
          <p:nvPr>
            <p:ph type="title"/>
          </p:nvPr>
        </p:nvSpPr>
        <p:spPr>
          <a:xfrm>
            <a:off x="2592925" y="624110"/>
            <a:ext cx="8911688" cy="1280895"/>
          </a:xfrm>
          <a:prstGeom prst="rect">
            <a:avLst/>
          </a:prstGeom>
        </p:spPr>
        <p:txBody>
          <a:bodyPr/>
          <a:lstStyle>
            <a:lvl1pPr algn="ctr">
              <a:defRPr>
                <a:solidFill>
                  <a:srgbClr val="000000"/>
                </a:solidFill>
              </a:defRPr>
            </a:lvl1pPr>
          </a:lstStyle>
          <a:p>
            <a:pPr lvl="0">
              <a:defRPr sz="1800"/>
            </a:pPr>
            <a:r>
              <a:rPr sz="3600"/>
              <a:t>Job 15</a:t>
            </a:r>
          </a:p>
        </p:txBody>
      </p:sp>
      <p:sp>
        <p:nvSpPr>
          <p:cNvPr id="345" name="Shape 345"/>
          <p:cNvSpPr/>
          <p:nvPr>
            <p:ph type="body" idx="1"/>
          </p:nvPr>
        </p:nvSpPr>
        <p:spPr>
          <a:xfrm>
            <a:off x="2589211" y="2133600"/>
            <a:ext cx="8915401" cy="3777623"/>
          </a:xfrm>
          <a:prstGeom prst="rect">
            <a:avLst/>
          </a:prstGeom>
        </p:spPr>
        <p:txBody>
          <a:bodyPr/>
          <a:lstStyle/>
          <a:p>
            <a:pPr lvl="0" marL="580702" indent="-580702">
              <a:defRPr>
                <a:solidFill>
                  <a:srgbClr val="000000"/>
                </a:solidFill>
              </a:defRPr>
            </a:pPr>
            <a:r>
              <a:rPr b="1" sz="2000"/>
              <a:t>Job 15:7 </a:t>
            </a:r>
            <a:r>
              <a:rPr sz="2000"/>
              <a:t>“Are you the first man who was born? Or were you brought forth before the hills? 8 Have you listened in the council of God? And do you limit wisdom to yourself? 9 What do you know that we do not know? What do you understand that is not clear to us? 10 Both the gray-haired and the aged are among us, older than your father.11 Are the comforts of God too small for you, or the word that deals gently with you? 12 Why does your heart carry you away, and why do your eyes flash,13 that you turn your spirit against God and bring such words out of your mouth?</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7" name="Shape 347"/>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Common Themes So Far</a:t>
            </a:r>
          </a:p>
        </p:txBody>
      </p:sp>
      <p:sp>
        <p:nvSpPr>
          <p:cNvPr id="348" name="Shape 348"/>
          <p:cNvSpPr/>
          <p:nvPr>
            <p:ph type="body" idx="1"/>
          </p:nvPr>
        </p:nvSpPr>
        <p:spPr>
          <a:xfrm>
            <a:off x="2592925" y="1904998"/>
            <a:ext cx="8915401" cy="3777626"/>
          </a:xfrm>
          <a:prstGeom prst="rect">
            <a:avLst/>
          </a:prstGeom>
        </p:spPr>
        <p:txBody>
          <a:bodyPr/>
          <a:lstStyle/>
          <a:p>
            <a:pPr lvl="0" marL="519682" indent="-519682" defTabSz="425194">
              <a:spcBef>
                <a:spcPts val="900"/>
              </a:spcBef>
              <a:defRPr>
                <a:solidFill>
                  <a:srgbClr val="000000"/>
                </a:solidFill>
              </a:defRPr>
            </a:pPr>
            <a:r>
              <a:rPr sz="2200"/>
              <a:t>Job</a:t>
            </a:r>
            <a:endParaRPr sz="2200"/>
          </a:p>
          <a:p>
            <a:pPr lvl="1" marL="757379" indent="-332184" defTabSz="425194">
              <a:spcBef>
                <a:spcPts val="900"/>
              </a:spcBef>
              <a:defRPr>
                <a:solidFill>
                  <a:srgbClr val="000000"/>
                </a:solidFill>
              </a:defRPr>
            </a:pPr>
            <a:r>
              <a:t>Innocence</a:t>
            </a:r>
            <a:endParaRPr sz="1400"/>
          </a:p>
          <a:p>
            <a:pPr lvl="1" marL="757379" indent="-332184" defTabSz="425194">
              <a:spcBef>
                <a:spcPts val="900"/>
              </a:spcBef>
              <a:defRPr>
                <a:solidFill>
                  <a:srgbClr val="000000"/>
                </a:solidFill>
              </a:defRPr>
            </a:pPr>
            <a:r>
              <a:t>Critique of God’s governance of the universe (theodicy)</a:t>
            </a:r>
            <a:endParaRPr sz="1400"/>
          </a:p>
          <a:p>
            <a:pPr lvl="1" marL="757379" indent="-332184" defTabSz="425194">
              <a:spcBef>
                <a:spcPts val="900"/>
              </a:spcBef>
              <a:defRPr>
                <a:solidFill>
                  <a:srgbClr val="000000"/>
                </a:solidFill>
              </a:defRPr>
            </a:pPr>
            <a:r>
              <a:t>Critique of the three friends</a:t>
            </a:r>
            <a:endParaRPr sz="1400"/>
          </a:p>
          <a:p>
            <a:pPr lvl="1" marL="690943" indent="-265747" defTabSz="425194">
              <a:spcBef>
                <a:spcPts val="900"/>
              </a:spcBef>
              <a:defRPr>
                <a:solidFill>
                  <a:srgbClr val="000000"/>
                </a:solidFill>
              </a:defRPr>
            </a:pPr>
          </a:p>
          <a:p>
            <a:pPr lvl="0" marL="519682" indent="-519682" defTabSz="425194">
              <a:spcBef>
                <a:spcPts val="900"/>
              </a:spcBef>
              <a:defRPr>
                <a:solidFill>
                  <a:srgbClr val="000000"/>
                </a:solidFill>
              </a:defRPr>
            </a:pPr>
            <a:r>
              <a:rPr sz="2200"/>
              <a:t>Three Friends</a:t>
            </a:r>
            <a:endParaRPr sz="2200"/>
          </a:p>
          <a:p>
            <a:pPr lvl="1" marL="757379" indent="-332184" defTabSz="425194">
              <a:spcBef>
                <a:spcPts val="900"/>
              </a:spcBef>
              <a:defRPr>
                <a:solidFill>
                  <a:srgbClr val="000000"/>
                </a:solidFill>
              </a:defRPr>
            </a:pPr>
            <a:r>
              <a:t>Job is obviously guilty</a:t>
            </a:r>
            <a:endParaRPr sz="1400"/>
          </a:p>
          <a:p>
            <a:pPr lvl="1" marL="757379" indent="-332184" defTabSz="425194">
              <a:spcBef>
                <a:spcPts val="900"/>
              </a:spcBef>
              <a:defRPr>
                <a:solidFill>
                  <a:srgbClr val="000000"/>
                </a:solidFill>
              </a:defRPr>
            </a:pPr>
            <a:r>
              <a:t>Repentance is necessary</a:t>
            </a:r>
            <a:endParaRPr sz="1400"/>
          </a:p>
          <a:p>
            <a:pPr lvl="1" marL="757379" indent="-332184" defTabSz="425194">
              <a:spcBef>
                <a:spcPts val="900"/>
              </a:spcBef>
              <a:defRPr>
                <a:solidFill>
                  <a:srgbClr val="000000"/>
                </a:solidFill>
              </a:defRPr>
            </a:pPr>
            <a:r>
              <a:t>Appeals to authority</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0" name="Shape 350"/>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16- Job’s Fifth Speech</a:t>
            </a:r>
          </a:p>
        </p:txBody>
      </p:sp>
      <p:sp>
        <p:nvSpPr>
          <p:cNvPr id="351" name="Shape 351"/>
          <p:cNvSpPr/>
          <p:nvPr>
            <p:ph type="body" idx="1"/>
          </p:nvPr>
        </p:nvSpPr>
        <p:spPr>
          <a:xfrm>
            <a:off x="2589211" y="1689461"/>
            <a:ext cx="8915401" cy="3777626"/>
          </a:xfrm>
          <a:prstGeom prst="rect">
            <a:avLst/>
          </a:prstGeom>
        </p:spPr>
        <p:txBody>
          <a:bodyPr/>
          <a:lstStyle/>
          <a:p>
            <a:pPr lvl="0" marL="398145" indent="-398145" defTabSz="452627">
              <a:spcBef>
                <a:spcPts val="900"/>
              </a:spcBef>
              <a:defRPr>
                <a:solidFill>
                  <a:srgbClr val="000000"/>
                </a:solidFill>
              </a:defRPr>
            </a:pPr>
            <a:r>
              <a:rPr b="1" sz="1900"/>
              <a:t>Job 16:1</a:t>
            </a:r>
            <a:r>
              <a:rPr sz="1900"/>
              <a:t> Then Job answered:</a:t>
            </a:r>
            <a:r>
              <a:rPr baseline="29978" sz="1900"/>
              <a:t>2</a:t>
            </a:r>
            <a:r>
              <a:rPr sz="1900"/>
              <a:t> "I have heard many such things; miserable comforters are you all.</a:t>
            </a:r>
            <a:r>
              <a:rPr baseline="29978" sz="1900"/>
              <a:t>3</a:t>
            </a:r>
            <a:r>
              <a:rPr sz="1900"/>
              <a:t> Have windy words no limit? Or what provokes you that you keep on talking?</a:t>
            </a:r>
            <a:r>
              <a:rPr baseline="29978" sz="1900"/>
              <a:t>4</a:t>
            </a:r>
            <a:r>
              <a:rPr sz="1900"/>
              <a:t> I also could talk as you do, if you were in my place; I could join words together against you, and shake my head at you.</a:t>
            </a:r>
            <a:r>
              <a:rPr baseline="29978" sz="1900"/>
              <a:t>5</a:t>
            </a:r>
            <a:r>
              <a:rPr sz="1900"/>
              <a:t> I could encourage you with my mouth, and the solace of my lips would assuage your pain.</a:t>
            </a:r>
            <a:r>
              <a:rPr baseline="29978" sz="1900"/>
              <a:t>6</a:t>
            </a:r>
            <a:r>
              <a:rPr sz="1900"/>
              <a:t> "If I speak, my pain is not assuaged, and if I forbear, how much of it leaves me?</a:t>
            </a:r>
            <a:r>
              <a:rPr baseline="29978" sz="1900"/>
              <a:t>7</a:t>
            </a:r>
            <a:r>
              <a:rPr sz="1900"/>
              <a:t> Surely now God has worn me out; he has made desolate all my company.</a:t>
            </a:r>
            <a:r>
              <a:rPr baseline="29978" sz="1900"/>
              <a:t>8</a:t>
            </a:r>
            <a:r>
              <a:rPr sz="1900"/>
              <a:t> And he has shriveled me up, which is a witness against me; my leanness has risen up against me, and it testifies to my face.</a:t>
            </a:r>
            <a:r>
              <a:rPr baseline="29978" sz="1900"/>
              <a:t>9</a:t>
            </a:r>
            <a:r>
              <a:rPr sz="1900"/>
              <a:t> He has torn me in his wrath, and hated me; he has gnashed his teeth at me; my adversary sharpens his eyes against me.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3" name="Shape 353"/>
          <p:cNvSpPr/>
          <p:nvPr>
            <p:ph type="title"/>
          </p:nvPr>
        </p:nvSpPr>
        <p:spPr>
          <a:xfrm>
            <a:off x="2592925" y="624110"/>
            <a:ext cx="8911688" cy="1280892"/>
          </a:xfrm>
          <a:prstGeom prst="rect">
            <a:avLst/>
          </a:prstGeom>
        </p:spPr>
        <p:txBody>
          <a:bodyPr lIns="0" tIns="0" rIns="0" bIns="0"/>
          <a:lstStyle>
            <a:lvl1pPr algn="ctr">
              <a:defRPr>
                <a:solidFill>
                  <a:srgbClr val="000000"/>
                </a:solidFill>
              </a:defRPr>
            </a:lvl1pPr>
          </a:lstStyle>
          <a:p>
            <a:pPr lvl="0">
              <a:defRPr sz="1800"/>
            </a:pPr>
            <a:r>
              <a:rPr sz="3600"/>
              <a:t>16- Job’s Fifth Speech</a:t>
            </a:r>
          </a:p>
        </p:txBody>
      </p:sp>
      <p:sp>
        <p:nvSpPr>
          <p:cNvPr id="354" name="Shape 354"/>
          <p:cNvSpPr/>
          <p:nvPr>
            <p:ph type="body" idx="1"/>
          </p:nvPr>
        </p:nvSpPr>
        <p:spPr>
          <a:xfrm>
            <a:off x="2589211" y="1689461"/>
            <a:ext cx="8915401" cy="3777626"/>
          </a:xfrm>
          <a:prstGeom prst="rect">
            <a:avLst/>
          </a:prstGeom>
        </p:spPr>
        <p:txBody>
          <a:bodyPr/>
          <a:lstStyle/>
          <a:p>
            <a:pPr lvl="0" marL="419100" indent="-419100">
              <a:defRPr>
                <a:solidFill>
                  <a:srgbClr val="000000"/>
                </a:solidFill>
              </a:defRPr>
            </a:pPr>
            <a:r>
              <a:rPr b="1" sz="2200"/>
              <a:t>Job 16:18</a:t>
            </a:r>
            <a:r>
              <a:rPr sz="2200"/>
              <a:t> “O earth, do not cover my blood; let my outcry find no resting place; 19 Even now, in fact, my witness is in heaven, and he that vouches for me is on high. 20  My friends scorn me; my eye pours out tears to God, 21  that he would maintain the right of a mortal with God, as one does for a neighbor. 22 For when a few years have come, I shall go the way from which I shall not return.</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