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lvl1pPr defTabSz="457200">
      <a:defRPr>
        <a:latin typeface="+mn-lt"/>
        <a:ea typeface="+mn-ea"/>
        <a:cs typeface="+mn-cs"/>
        <a:sym typeface="Helvetica"/>
      </a:defRPr>
    </a:lvl1pPr>
    <a:lvl2pPr defTabSz="457200">
      <a:defRPr>
        <a:latin typeface="+mn-lt"/>
        <a:ea typeface="+mn-ea"/>
        <a:cs typeface="+mn-cs"/>
        <a:sym typeface="Helvetica"/>
      </a:defRPr>
    </a:lvl2pPr>
    <a:lvl3pPr defTabSz="457200">
      <a:defRPr>
        <a:latin typeface="+mn-lt"/>
        <a:ea typeface="+mn-ea"/>
        <a:cs typeface="+mn-cs"/>
        <a:sym typeface="Helvetica"/>
      </a:defRPr>
    </a:lvl3pPr>
    <a:lvl4pPr defTabSz="457200">
      <a:defRPr>
        <a:latin typeface="+mn-lt"/>
        <a:ea typeface="+mn-ea"/>
        <a:cs typeface="+mn-cs"/>
        <a:sym typeface="Helvetica"/>
      </a:defRPr>
    </a:lvl4pPr>
    <a:lvl5pPr defTabSz="457200">
      <a:defRPr>
        <a:latin typeface="+mn-lt"/>
        <a:ea typeface="+mn-ea"/>
        <a:cs typeface="+mn-cs"/>
        <a:sym typeface="Helvetica"/>
      </a:defRPr>
    </a:lvl5pPr>
    <a:lvl6pPr defTabSz="457200">
      <a:defRPr>
        <a:latin typeface="+mn-lt"/>
        <a:ea typeface="+mn-ea"/>
        <a:cs typeface="+mn-cs"/>
        <a:sym typeface="Helvetica"/>
      </a:defRPr>
    </a:lvl6pPr>
    <a:lvl7pPr defTabSz="457200">
      <a:defRPr>
        <a:latin typeface="+mn-lt"/>
        <a:ea typeface="+mn-ea"/>
        <a:cs typeface="+mn-cs"/>
        <a:sym typeface="Helvetica"/>
      </a:defRPr>
    </a:lvl7pPr>
    <a:lvl8pPr defTabSz="457200">
      <a:defRPr>
        <a:latin typeface="+mn-lt"/>
        <a:ea typeface="+mn-ea"/>
        <a:cs typeface="+mn-cs"/>
        <a:sym typeface="Helvetica"/>
      </a:defRPr>
    </a:lvl8pPr>
    <a:lvl9pPr defTabSz="457200">
      <a:defRPr>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CCCA"/>
          </a:solidFill>
        </a:fill>
      </a:tcStyle>
    </a:wholeTbl>
    <a:band2H>
      <a:tcTxStyle b="def" i="def"/>
      <a:tcStyle>
        <a:tcBdr/>
        <a:fill>
          <a:solidFill>
            <a:srgbClr val="F0E7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FD8CF"/>
          </a:solidFill>
        </a:fill>
      </a:tcStyle>
    </a:wholeTbl>
    <a:band2H>
      <a:tcTxStyle b="def" i="def"/>
      <a:tcStyle>
        <a:tcBdr/>
        <a:fill>
          <a:solidFill>
            <a:srgbClr val="EFECE8"/>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3E2DB"/>
          </a:solidFill>
        </a:fill>
      </a:tcStyle>
    </a:wholeTbl>
    <a:band2H>
      <a:tcTxStyle b="def" i="def"/>
      <a:tcStyle>
        <a:tcBdr/>
        <a:fill>
          <a:solidFill>
            <a:srgbClr val="EAF1EE"/>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53010"/>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A53010"/>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Shape 322"/>
          <p:cNvSpPr/>
          <p:nvPr>
            <p:ph type="sldImg"/>
          </p:nvPr>
        </p:nvSpPr>
        <p:spPr>
          <a:xfrm>
            <a:off x="1143000" y="685800"/>
            <a:ext cx="4572000" cy="3429000"/>
          </a:xfrm>
          <a:prstGeom prst="rect">
            <a:avLst/>
          </a:prstGeom>
        </p:spPr>
        <p:txBody>
          <a:bodyPr/>
          <a:lstStyle/>
          <a:p>
            <a:pPr lvl="0"/>
          </a:p>
        </p:txBody>
      </p:sp>
      <p:sp>
        <p:nvSpPr>
          <p:cNvPr id="323" name="Shape 323"/>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grpSp>
        <p:nvGrpSpPr>
          <p:cNvPr id="46" name="Group 46"/>
          <p:cNvGrpSpPr/>
          <p:nvPr/>
        </p:nvGrpSpPr>
        <p:grpSpPr>
          <a:xfrm>
            <a:off x="-1" y="228600"/>
            <a:ext cx="2851520" cy="6638630"/>
            <a:chOff x="0" y="0"/>
            <a:chExt cx="2851519" cy="6638629"/>
          </a:xfrm>
        </p:grpSpPr>
        <p:sp>
          <p:nvSpPr>
            <p:cNvPr id="34" name="Shape 34"/>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5" name="Shape 35"/>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 name="Shape 36"/>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7" name="Shape 37"/>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 name="Shape 38"/>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 name="Shape 39"/>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0" name="Shape 40"/>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 name="Shape 41"/>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 name="Shape 42"/>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 name="Shape 43"/>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 name="Shape 44"/>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5" name="Shape 45"/>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59" name="Group 59"/>
          <p:cNvGrpSpPr/>
          <p:nvPr/>
        </p:nvGrpSpPr>
        <p:grpSpPr>
          <a:xfrm>
            <a:off x="27221" y="-787"/>
            <a:ext cx="2356676" cy="6854042"/>
            <a:chOff x="0" y="0"/>
            <a:chExt cx="2356675" cy="6854041"/>
          </a:xfrm>
        </p:grpSpPr>
        <p:sp>
          <p:nvSpPr>
            <p:cNvPr id="47" name="Shape 47"/>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 name="Shape 48"/>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 name="Shape 49"/>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 name="Shape 50"/>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 name="Shape 51"/>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2" name="Shape 52"/>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3" name="Shape 53"/>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4" name="Shape 54"/>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5" name="Shape 55"/>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6" name="Shape 56"/>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7" name="Shape 57"/>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8" name="Shape 58"/>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60" name="Shape 60"/>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1" name="Shape 61"/>
          <p:cNvSpPr/>
          <p:nvPr>
            <p:ph type="title"/>
          </p:nvPr>
        </p:nvSpPr>
        <p:spPr>
          <a:xfrm>
            <a:off x="2589213" y="2514600"/>
            <a:ext cx="8915401" cy="2262783"/>
          </a:xfrm>
          <a:prstGeom prst="rect">
            <a:avLst/>
          </a:prstGeom>
        </p:spPr>
        <p:txBody>
          <a:bodyPr anchor="b"/>
          <a:lstStyle>
            <a:lvl1pPr>
              <a:defRPr sz="5400"/>
            </a:lvl1pPr>
          </a:lstStyle>
          <a:p>
            <a:pPr lvl="0">
              <a:defRPr sz="1800">
                <a:solidFill>
                  <a:srgbClr val="000000"/>
                </a:solidFill>
              </a:defRPr>
            </a:pPr>
            <a:r>
              <a:rPr sz="5400">
                <a:solidFill>
                  <a:srgbClr val="262626"/>
                </a:solidFill>
              </a:rPr>
              <a:t>Click to edit Master title style</a:t>
            </a:r>
          </a:p>
        </p:txBody>
      </p:sp>
      <p:sp>
        <p:nvSpPr>
          <p:cNvPr id="62" name="Shape 62"/>
          <p:cNvSpPr/>
          <p:nvPr>
            <p:ph type="body" idx="1"/>
          </p:nvPr>
        </p:nvSpPr>
        <p:spPr>
          <a:xfrm>
            <a:off x="2589213" y="4777378"/>
            <a:ext cx="8915401" cy="1126285"/>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Click to edit Master subtitle style</a:t>
            </a:r>
          </a:p>
        </p:txBody>
      </p:sp>
      <p:sp>
        <p:nvSpPr>
          <p:cNvPr id="63" name="Shape 63"/>
          <p:cNvSpPr/>
          <p:nvPr/>
        </p:nvSpPr>
        <p:spPr>
          <a:xfrm>
            <a:off x="-1" y="4323810"/>
            <a:ext cx="1742310" cy="778591"/>
          </a:xfrm>
          <a:custGeom>
            <a:avLst/>
            <a:gdLst/>
            <a:ahLst/>
            <a:cxnLst>
              <a:cxn ang="0">
                <a:pos x="wd2" y="hd2"/>
              </a:cxn>
              <a:cxn ang="5400000">
                <a:pos x="wd2" y="hd2"/>
              </a:cxn>
              <a:cxn ang="10800000">
                <a:pos x="wd2" y="hd2"/>
              </a:cxn>
              <a:cxn ang="16200000">
                <a:pos x="wd2" y="hd2"/>
              </a:cxn>
            </a:cxnLst>
            <a:rect l="0" t="0" r="r" b="b"/>
            <a:pathLst>
              <a:path w="21571" h="21600" fill="norm" stroke="1" extrusionOk="0">
                <a:moveTo>
                  <a:pt x="16665" y="21600"/>
                </a:moveTo>
                <a:cubicBezTo>
                  <a:pt x="16839" y="21600"/>
                  <a:pt x="16955" y="21470"/>
                  <a:pt x="17013" y="21340"/>
                </a:cubicBezTo>
                <a:cubicBezTo>
                  <a:pt x="17013" y="21210"/>
                  <a:pt x="17071" y="21210"/>
                  <a:pt x="17071" y="21210"/>
                </a:cubicBezTo>
                <a:cubicBezTo>
                  <a:pt x="21484" y="11320"/>
                  <a:pt x="21484" y="11320"/>
                  <a:pt x="21484" y="11320"/>
                </a:cubicBezTo>
                <a:cubicBezTo>
                  <a:pt x="21600" y="11060"/>
                  <a:pt x="21600" y="10540"/>
                  <a:pt x="21484" y="10149"/>
                </a:cubicBezTo>
                <a:cubicBezTo>
                  <a:pt x="17071" y="390"/>
                  <a:pt x="17071" y="390"/>
                  <a:pt x="17071" y="390"/>
                </a:cubicBezTo>
                <a:cubicBezTo>
                  <a:pt x="17071" y="260"/>
                  <a:pt x="17013" y="260"/>
                  <a:pt x="17013" y="260"/>
                </a:cubicBezTo>
                <a:cubicBezTo>
                  <a:pt x="16955" y="130"/>
                  <a:pt x="16839" y="0"/>
                  <a:pt x="16665" y="0"/>
                </a:cubicBezTo>
                <a:cubicBezTo>
                  <a:pt x="0" y="0"/>
                  <a:pt x="0" y="0"/>
                  <a:pt x="0" y="0"/>
                </a:cubicBezTo>
                <a:cubicBezTo>
                  <a:pt x="0" y="21600"/>
                  <a:pt x="0" y="21600"/>
                  <a:pt x="0" y="21600"/>
                </a:cubicBezTo>
                <a:lnTo>
                  <a:pt x="16665" y="21600"/>
                </a:ln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4" name="Shape 64"/>
          <p:cNvSpPr/>
          <p:nvPr>
            <p:ph type="sldNum" sz="quarter" idx="2"/>
          </p:nvPr>
        </p:nvSpPr>
        <p:spPr>
          <a:xfrm>
            <a:off x="531812" y="4513981"/>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and Caption">
    <p:spTree>
      <p:nvGrpSpPr>
        <p:cNvPr id="1" name=""/>
        <p:cNvGrpSpPr/>
        <p:nvPr/>
      </p:nvGrpSpPr>
      <p:grpSpPr>
        <a:xfrm>
          <a:off x="0" y="0"/>
          <a:ext cx="0" cy="0"/>
          <a:chOff x="0" y="0"/>
          <a:chExt cx="0" cy="0"/>
        </a:xfrm>
      </p:grpSpPr>
      <p:grpSp>
        <p:nvGrpSpPr>
          <p:cNvPr id="163" name="Group 163"/>
          <p:cNvGrpSpPr/>
          <p:nvPr/>
        </p:nvGrpSpPr>
        <p:grpSpPr>
          <a:xfrm>
            <a:off x="-1" y="228600"/>
            <a:ext cx="2851520" cy="6638630"/>
            <a:chOff x="0" y="0"/>
            <a:chExt cx="2851519" cy="6638629"/>
          </a:xfrm>
        </p:grpSpPr>
        <p:sp>
          <p:nvSpPr>
            <p:cNvPr id="151" name="Shape 151"/>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2" name="Shape 152"/>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3" name="Shape 153"/>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4" name="Shape 154"/>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5" name="Shape 155"/>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6" name="Shape 156"/>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7" name="Shape 157"/>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8" name="Shape 158"/>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9" name="Shape 159"/>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0" name="Shape 160"/>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1" name="Shape 161"/>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2" name="Shape 162"/>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76" name="Group 176"/>
          <p:cNvGrpSpPr/>
          <p:nvPr/>
        </p:nvGrpSpPr>
        <p:grpSpPr>
          <a:xfrm>
            <a:off x="27221" y="-787"/>
            <a:ext cx="2356676" cy="6854042"/>
            <a:chOff x="0" y="0"/>
            <a:chExt cx="2356675" cy="6854041"/>
          </a:xfrm>
        </p:grpSpPr>
        <p:sp>
          <p:nvSpPr>
            <p:cNvPr id="164" name="Shape 164"/>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5" name="Shape 165"/>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6" name="Shape 166"/>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7" name="Shape 167"/>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8" name="Shape 168"/>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9" name="Shape 169"/>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0" name="Shape 170"/>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1" name="Shape 171"/>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2" name="Shape 172"/>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3" name="Shape 173"/>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4" name="Shape 174"/>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5" name="Shape 175"/>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77" name="Shape 177"/>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78" name="Shape 178"/>
          <p:cNvSpPr/>
          <p:nvPr>
            <p:ph type="title"/>
          </p:nvPr>
        </p:nvSpPr>
        <p:spPr>
          <a:xfrm>
            <a:off x="2589210" y="348859"/>
            <a:ext cx="8915402" cy="3638523"/>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179" name="Shape 179"/>
          <p:cNvSpPr/>
          <p:nvPr>
            <p:ph type="body" idx="1"/>
          </p:nvPr>
        </p:nvSpPr>
        <p:spPr>
          <a:xfrm>
            <a:off x="2589210" y="3987379"/>
            <a:ext cx="8915402" cy="2289197"/>
          </a:xfrm>
          <a:prstGeom prst="rect">
            <a:avLst/>
          </a:prstGeom>
        </p:spPr>
        <p:txBody>
          <a:bodyPr anchor="ct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180" name="Shape 180"/>
          <p:cNvSpPr/>
          <p:nvPr/>
        </p:nvSpPr>
        <p:spPr>
          <a:xfrm flipV="1">
            <a:off x="-4190" y="31781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81" name="Shape 181"/>
          <p:cNvSpPr/>
          <p:nvPr>
            <p:ph type="sldNum" sz="quarter" idx="2"/>
          </p:nvPr>
        </p:nvSpPr>
        <p:spPr>
          <a:xfrm>
            <a:off x="531812" y="3228581"/>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Quote with Caption">
    <p:spTree>
      <p:nvGrpSpPr>
        <p:cNvPr id="1" name=""/>
        <p:cNvGrpSpPr/>
        <p:nvPr/>
      </p:nvGrpSpPr>
      <p:grpSpPr>
        <a:xfrm>
          <a:off x="0" y="0"/>
          <a:ext cx="0" cy="0"/>
          <a:chOff x="0" y="0"/>
          <a:chExt cx="0" cy="0"/>
        </a:xfrm>
      </p:grpSpPr>
      <p:grpSp>
        <p:nvGrpSpPr>
          <p:cNvPr id="195" name="Group 195"/>
          <p:cNvGrpSpPr/>
          <p:nvPr/>
        </p:nvGrpSpPr>
        <p:grpSpPr>
          <a:xfrm>
            <a:off x="-1" y="228600"/>
            <a:ext cx="2851520" cy="6638630"/>
            <a:chOff x="0" y="0"/>
            <a:chExt cx="2851519" cy="6638629"/>
          </a:xfrm>
        </p:grpSpPr>
        <p:sp>
          <p:nvSpPr>
            <p:cNvPr id="183" name="Shape 183"/>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4" name="Shape 184"/>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5" name="Shape 185"/>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6" name="Shape 186"/>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7" name="Shape 187"/>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8" name="Shape 188"/>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9" name="Shape 189"/>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0" name="Shape 190"/>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1" name="Shape 191"/>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2" name="Shape 192"/>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3" name="Shape 193"/>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4" name="Shape 194"/>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08" name="Group 208"/>
          <p:cNvGrpSpPr/>
          <p:nvPr/>
        </p:nvGrpSpPr>
        <p:grpSpPr>
          <a:xfrm>
            <a:off x="27221" y="-787"/>
            <a:ext cx="2356676" cy="6854042"/>
            <a:chOff x="0" y="0"/>
            <a:chExt cx="2356675" cy="6854041"/>
          </a:xfrm>
        </p:grpSpPr>
        <p:sp>
          <p:nvSpPr>
            <p:cNvPr id="196" name="Shape 196"/>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7" name="Shape 197"/>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8" name="Shape 198"/>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9" name="Shape 199"/>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0" name="Shape 200"/>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1" name="Shape 201"/>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2" name="Shape 202"/>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3" name="Shape 203"/>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4" name="Shape 204"/>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5" name="Shape 205"/>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6" name="Shape 206"/>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7" name="Shape 207"/>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09" name="Shape 209"/>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10" name="Shape 210"/>
          <p:cNvSpPr/>
          <p:nvPr>
            <p:ph type="title"/>
          </p:nvPr>
        </p:nvSpPr>
        <p:spPr>
          <a:xfrm>
            <a:off x="2849947" y="609600"/>
            <a:ext cx="8393929" cy="2895600"/>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11" name="Shape 211"/>
          <p:cNvSpPr/>
          <p:nvPr>
            <p:ph type="body" idx="1"/>
          </p:nvPr>
        </p:nvSpPr>
        <p:spPr>
          <a:xfrm>
            <a:off x="3275012" y="3505200"/>
            <a:ext cx="7536555" cy="381000"/>
          </a:xfrm>
          <a:prstGeom prst="rect">
            <a:avLst/>
          </a:prstGeom>
        </p:spPr>
        <p:txBody>
          <a:bodyPr anchor="ctr">
            <a:noAutofit/>
          </a:bodyPr>
          <a:lstStyle>
            <a:lvl1pPr marL="0" indent="0">
              <a:buClrTx/>
              <a:buSzTx/>
              <a:buFontTx/>
              <a:buNone/>
              <a:defRPr sz="1600">
                <a:solidFill>
                  <a:srgbClr val="808080"/>
                </a:solidFill>
              </a:defRPr>
            </a:lvl1pPr>
          </a:lstStyle>
          <a:p>
            <a:pPr lvl="0">
              <a:defRPr sz="1800">
                <a:solidFill>
                  <a:srgbClr val="000000"/>
                </a:solidFill>
              </a:defRPr>
            </a:pPr>
            <a:r>
              <a:rPr sz="1600">
                <a:solidFill>
                  <a:srgbClr val="808080"/>
                </a:solidFill>
              </a:rPr>
              <a:t>Edit Master text styles</a:t>
            </a:r>
          </a:p>
        </p:txBody>
      </p:sp>
      <p:sp>
        <p:nvSpPr>
          <p:cNvPr id="212" name="Shape 212"/>
          <p:cNvSpPr/>
          <p:nvPr/>
        </p:nvSpPr>
        <p:spPr>
          <a:xfrm flipV="1">
            <a:off x="-4190" y="31781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13" name="Shape 213"/>
          <p:cNvSpPr/>
          <p:nvPr>
            <p:ph type="sldNum" sz="quarter" idx="2"/>
          </p:nvPr>
        </p:nvSpPr>
        <p:spPr>
          <a:xfrm>
            <a:off x="531812" y="3228581"/>
            <a:ext cx="779769" cy="396239"/>
          </a:xfrm>
          <a:prstGeom prst="rect">
            <a:avLst/>
          </a:prstGeom>
        </p:spPr>
        <p:txBody>
          <a:bodyPr/>
          <a:lstStyle/>
          <a:p>
            <a:pPr lvl="0"/>
            <a:fld id="{86CB4B4D-7CA3-9044-876B-883B54F8677D}" type="slidenum"/>
          </a:p>
        </p:txBody>
      </p:sp>
      <p:sp>
        <p:nvSpPr>
          <p:cNvPr id="214" name="Shape 214"/>
          <p:cNvSpPr/>
          <p:nvPr/>
        </p:nvSpPr>
        <p:spPr>
          <a:xfrm>
            <a:off x="2467652" y="372812"/>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15" name="Shape 215"/>
          <p:cNvSpPr/>
          <p:nvPr/>
        </p:nvSpPr>
        <p:spPr>
          <a:xfrm>
            <a:off x="11114851" y="2630113"/>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Name Card">
    <p:spTree>
      <p:nvGrpSpPr>
        <p:cNvPr id="1" name=""/>
        <p:cNvGrpSpPr/>
        <p:nvPr/>
      </p:nvGrpSpPr>
      <p:grpSpPr>
        <a:xfrm>
          <a:off x="0" y="0"/>
          <a:ext cx="0" cy="0"/>
          <a:chOff x="0" y="0"/>
          <a:chExt cx="0" cy="0"/>
        </a:xfrm>
      </p:grpSpPr>
      <p:grpSp>
        <p:nvGrpSpPr>
          <p:cNvPr id="229" name="Group 229"/>
          <p:cNvGrpSpPr/>
          <p:nvPr/>
        </p:nvGrpSpPr>
        <p:grpSpPr>
          <a:xfrm>
            <a:off x="-1" y="228600"/>
            <a:ext cx="2851520" cy="6638630"/>
            <a:chOff x="0" y="0"/>
            <a:chExt cx="2851519" cy="6638629"/>
          </a:xfrm>
        </p:grpSpPr>
        <p:sp>
          <p:nvSpPr>
            <p:cNvPr id="217" name="Shape 217"/>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8" name="Shape 218"/>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9" name="Shape 219"/>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0" name="Shape 220"/>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1" name="Shape 221"/>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2" name="Shape 222"/>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3" name="Shape 223"/>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4" name="Shape 224"/>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5" name="Shape 225"/>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6" name="Shape 226"/>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7" name="Shape 227"/>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8" name="Shape 228"/>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42" name="Group 242"/>
          <p:cNvGrpSpPr/>
          <p:nvPr/>
        </p:nvGrpSpPr>
        <p:grpSpPr>
          <a:xfrm>
            <a:off x="27221" y="-787"/>
            <a:ext cx="2356676" cy="6854042"/>
            <a:chOff x="0" y="0"/>
            <a:chExt cx="2356675" cy="6854041"/>
          </a:xfrm>
        </p:grpSpPr>
        <p:sp>
          <p:nvSpPr>
            <p:cNvPr id="230" name="Shape 230"/>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1" name="Shape 231"/>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2" name="Shape 232"/>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3" name="Shape 233"/>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4" name="Shape 234"/>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5" name="Shape 235"/>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6" name="Shape 236"/>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7" name="Shape 237"/>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8" name="Shape 238"/>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9" name="Shape 239"/>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0" name="Shape 240"/>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1" name="Shape 241"/>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43" name="Shape 243"/>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44" name="Shape 244"/>
          <p:cNvSpPr/>
          <p:nvPr>
            <p:ph type="title"/>
          </p:nvPr>
        </p:nvSpPr>
        <p:spPr>
          <a:xfrm>
            <a:off x="2589213" y="0"/>
            <a:ext cx="8915401" cy="5163245"/>
          </a:xfrm>
          <a:prstGeom prst="rect">
            <a:avLst/>
          </a:prstGeom>
        </p:spPr>
        <p:txBody>
          <a:bodyPr anchor="b"/>
          <a:lstStyle>
            <a:lvl1pPr>
              <a:defRPr sz="4800"/>
            </a:lvl1pPr>
          </a:lstStyle>
          <a:p>
            <a:pPr lvl="0">
              <a:defRPr sz="1800">
                <a:solidFill>
                  <a:srgbClr val="000000"/>
                </a:solidFill>
              </a:defRPr>
            </a:pPr>
            <a:r>
              <a:rPr sz="4800">
                <a:solidFill>
                  <a:srgbClr val="262626"/>
                </a:solidFill>
              </a:rPr>
              <a:t>Click to edit Master title style</a:t>
            </a:r>
          </a:p>
        </p:txBody>
      </p:sp>
      <p:sp>
        <p:nvSpPr>
          <p:cNvPr id="245" name="Shape 245"/>
          <p:cNvSpPr/>
          <p:nvPr>
            <p:ph type="body" idx="1"/>
          </p:nvPr>
        </p:nvSpPr>
        <p:spPr>
          <a:xfrm>
            <a:off x="2589213" y="5181600"/>
            <a:ext cx="8915401" cy="1676400"/>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246" name="Shape 246"/>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47" name="Shape 247"/>
          <p:cNvSpPr/>
          <p:nvPr>
            <p:ph type="sldNum" sz="quarter" idx="2"/>
          </p:nvPr>
        </p:nvSpPr>
        <p:spPr>
          <a:xfrm>
            <a:off x="531812" y="4967528"/>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Quote Name Card">
    <p:spTree>
      <p:nvGrpSpPr>
        <p:cNvPr id="1" name=""/>
        <p:cNvGrpSpPr/>
        <p:nvPr/>
      </p:nvGrpSpPr>
      <p:grpSpPr>
        <a:xfrm>
          <a:off x="0" y="0"/>
          <a:ext cx="0" cy="0"/>
          <a:chOff x="0" y="0"/>
          <a:chExt cx="0" cy="0"/>
        </a:xfrm>
      </p:grpSpPr>
      <p:grpSp>
        <p:nvGrpSpPr>
          <p:cNvPr id="261" name="Group 261"/>
          <p:cNvGrpSpPr/>
          <p:nvPr/>
        </p:nvGrpSpPr>
        <p:grpSpPr>
          <a:xfrm>
            <a:off x="-1" y="228600"/>
            <a:ext cx="2851520" cy="6638630"/>
            <a:chOff x="0" y="0"/>
            <a:chExt cx="2851519" cy="6638629"/>
          </a:xfrm>
        </p:grpSpPr>
        <p:sp>
          <p:nvSpPr>
            <p:cNvPr id="249" name="Shape 249"/>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0" name="Shape 250"/>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1" name="Shape 251"/>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2" name="Shape 252"/>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3" name="Shape 253"/>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4" name="Shape 254"/>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5" name="Shape 255"/>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6" name="Shape 256"/>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7" name="Shape 257"/>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8" name="Shape 258"/>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9" name="Shape 259"/>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0" name="Shape 260"/>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74" name="Group 274"/>
          <p:cNvGrpSpPr/>
          <p:nvPr/>
        </p:nvGrpSpPr>
        <p:grpSpPr>
          <a:xfrm>
            <a:off x="27221" y="-787"/>
            <a:ext cx="2356676" cy="6854042"/>
            <a:chOff x="0" y="0"/>
            <a:chExt cx="2356675" cy="6854041"/>
          </a:xfrm>
        </p:grpSpPr>
        <p:sp>
          <p:nvSpPr>
            <p:cNvPr id="262" name="Shape 262"/>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3" name="Shape 263"/>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4" name="Shape 264"/>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5" name="Shape 265"/>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6" name="Shape 266"/>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7" name="Shape 267"/>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8" name="Shape 268"/>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9" name="Shape 269"/>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0" name="Shape 270"/>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1" name="Shape 271"/>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2" name="Shape 272"/>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3" name="Shape 273"/>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75" name="Shape 275"/>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76" name="Shape 276"/>
          <p:cNvSpPr/>
          <p:nvPr>
            <p:ph type="title"/>
          </p:nvPr>
        </p:nvSpPr>
        <p:spPr>
          <a:xfrm>
            <a:off x="2849947" y="389743"/>
            <a:ext cx="8393929" cy="3335313"/>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77" name="Shape 277"/>
          <p:cNvSpPr/>
          <p:nvPr>
            <p:ph type="body" idx="1"/>
          </p:nvPr>
        </p:nvSpPr>
        <p:spPr>
          <a:xfrm>
            <a:off x="2589210" y="3725055"/>
            <a:ext cx="8915402" cy="1456546"/>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278" name="Shape 278"/>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79" name="Shape 279"/>
          <p:cNvSpPr/>
          <p:nvPr>
            <p:ph type="sldNum" sz="quarter" idx="2"/>
          </p:nvPr>
        </p:nvSpPr>
        <p:spPr>
          <a:xfrm>
            <a:off x="531812" y="4967528"/>
            <a:ext cx="779769" cy="396239"/>
          </a:xfrm>
          <a:prstGeom prst="rect">
            <a:avLst/>
          </a:prstGeom>
        </p:spPr>
        <p:txBody>
          <a:bodyPr/>
          <a:lstStyle/>
          <a:p>
            <a:pPr lvl="0"/>
            <a:fld id="{86CB4B4D-7CA3-9044-876B-883B54F8677D}" type="slidenum"/>
          </a:p>
        </p:txBody>
      </p:sp>
      <p:sp>
        <p:nvSpPr>
          <p:cNvPr id="280" name="Shape 280"/>
          <p:cNvSpPr/>
          <p:nvPr/>
        </p:nvSpPr>
        <p:spPr>
          <a:xfrm>
            <a:off x="2467652" y="372812"/>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81" name="Shape 281"/>
          <p:cNvSpPr/>
          <p:nvPr/>
        </p:nvSpPr>
        <p:spPr>
          <a:xfrm>
            <a:off x="11114851" y="2630113"/>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True or False">
    <p:spTree>
      <p:nvGrpSpPr>
        <p:cNvPr id="1" name=""/>
        <p:cNvGrpSpPr/>
        <p:nvPr/>
      </p:nvGrpSpPr>
      <p:grpSpPr>
        <a:xfrm>
          <a:off x="0" y="0"/>
          <a:ext cx="0" cy="0"/>
          <a:chOff x="0" y="0"/>
          <a:chExt cx="0" cy="0"/>
        </a:xfrm>
      </p:grpSpPr>
      <p:grpSp>
        <p:nvGrpSpPr>
          <p:cNvPr id="295" name="Group 295"/>
          <p:cNvGrpSpPr/>
          <p:nvPr/>
        </p:nvGrpSpPr>
        <p:grpSpPr>
          <a:xfrm>
            <a:off x="-1" y="228600"/>
            <a:ext cx="2851520" cy="6638630"/>
            <a:chOff x="0" y="0"/>
            <a:chExt cx="2851519" cy="6638629"/>
          </a:xfrm>
        </p:grpSpPr>
        <p:sp>
          <p:nvSpPr>
            <p:cNvPr id="283" name="Shape 283"/>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4" name="Shape 284"/>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5" name="Shape 285"/>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6" name="Shape 286"/>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7" name="Shape 287"/>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8" name="Shape 288"/>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9" name="Shape 289"/>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0" name="Shape 290"/>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1" name="Shape 291"/>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2" name="Shape 292"/>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3" name="Shape 293"/>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4" name="Shape 294"/>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308" name="Group 308"/>
          <p:cNvGrpSpPr/>
          <p:nvPr/>
        </p:nvGrpSpPr>
        <p:grpSpPr>
          <a:xfrm>
            <a:off x="27221" y="-787"/>
            <a:ext cx="2356676" cy="6854042"/>
            <a:chOff x="0" y="0"/>
            <a:chExt cx="2356675" cy="6854041"/>
          </a:xfrm>
        </p:grpSpPr>
        <p:sp>
          <p:nvSpPr>
            <p:cNvPr id="296" name="Shape 296"/>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7" name="Shape 297"/>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8" name="Shape 298"/>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9" name="Shape 299"/>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0" name="Shape 300"/>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1" name="Shape 301"/>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2" name="Shape 302"/>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3" name="Shape 303"/>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4" name="Shape 304"/>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5" name="Shape 305"/>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6" name="Shape 306"/>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7" name="Shape 307"/>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309" name="Shape 309"/>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10" name="Shape 310"/>
          <p:cNvSpPr/>
          <p:nvPr>
            <p:ph type="title"/>
          </p:nvPr>
        </p:nvSpPr>
        <p:spPr>
          <a:xfrm>
            <a:off x="2589210" y="403445"/>
            <a:ext cx="8915402" cy="3327943"/>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311" name="Shape 311"/>
          <p:cNvSpPr/>
          <p:nvPr>
            <p:ph type="body" idx="1"/>
          </p:nvPr>
        </p:nvSpPr>
        <p:spPr>
          <a:xfrm>
            <a:off x="2589210" y="3731386"/>
            <a:ext cx="8915402" cy="1450214"/>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312" name="Shape 312"/>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13" name="Shape 313"/>
          <p:cNvSpPr/>
          <p:nvPr>
            <p:ph type="sldNum" sz="quarter" idx="2"/>
          </p:nvPr>
        </p:nvSpPr>
        <p:spPr>
          <a:xfrm>
            <a:off x="531812" y="4967528"/>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15" name="Shape 315"/>
          <p:cNvSpPr/>
          <p:nvPr>
            <p:ph type="title"/>
          </p:nvPr>
        </p:nvSpPr>
        <p:spPr>
          <a:xfrm>
            <a:off x="2592924" y="624110"/>
            <a:ext cx="8911688" cy="150949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316" name="Shape 316"/>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17" name="Shape 3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319" name="Shape 319"/>
          <p:cNvSpPr/>
          <p:nvPr>
            <p:ph type="title"/>
          </p:nvPr>
        </p:nvSpPr>
        <p:spPr>
          <a:xfrm>
            <a:off x="9294810" y="0"/>
            <a:ext cx="2207604" cy="6538629"/>
          </a:xfrm>
          <a:prstGeom prst="rect">
            <a:avLst/>
          </a:prstGeom>
        </p:spPr>
        <p:txBody>
          <a:bodyPr anchor="ctr"/>
          <a:lstStyle/>
          <a:p>
            <a:pPr lvl="0">
              <a:defRPr sz="1800">
                <a:solidFill>
                  <a:srgbClr val="000000"/>
                </a:solidFill>
              </a:defRPr>
            </a:pPr>
            <a:r>
              <a:rPr sz="3600">
                <a:solidFill>
                  <a:srgbClr val="262626"/>
                </a:solidFill>
              </a:rPr>
              <a:t>Click to edit Master title style</a:t>
            </a:r>
          </a:p>
        </p:txBody>
      </p:sp>
      <p:sp>
        <p:nvSpPr>
          <p:cNvPr id="320" name="Shape 320"/>
          <p:cNvSpPr/>
          <p:nvPr>
            <p:ph type="body" idx="1"/>
          </p:nvPr>
        </p:nvSpPr>
        <p:spPr>
          <a:xfrm>
            <a:off x="2589210" y="627405"/>
            <a:ext cx="6477003" cy="6230595"/>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21" name="Shape 32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66" name="Shape 66"/>
          <p:cNvSpPr/>
          <p:nvPr>
            <p:ph type="title"/>
          </p:nvPr>
        </p:nvSpPr>
        <p:spPr>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67" name="Shape 67"/>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68" name="Shape 6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grpSp>
        <p:nvGrpSpPr>
          <p:cNvPr id="82" name="Group 82"/>
          <p:cNvGrpSpPr/>
          <p:nvPr/>
        </p:nvGrpSpPr>
        <p:grpSpPr>
          <a:xfrm>
            <a:off x="-1" y="228600"/>
            <a:ext cx="2851520" cy="6638630"/>
            <a:chOff x="0" y="0"/>
            <a:chExt cx="2851519" cy="6638629"/>
          </a:xfrm>
        </p:grpSpPr>
        <p:sp>
          <p:nvSpPr>
            <p:cNvPr id="70" name="Shape 70"/>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1" name="Shape 71"/>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2" name="Shape 72"/>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3" name="Shape 73"/>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4" name="Shape 74"/>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5" name="Shape 75"/>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6" name="Shape 76"/>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7" name="Shape 77"/>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8" name="Shape 78"/>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9" name="Shape 79"/>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0" name="Shape 80"/>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1" name="Shape 81"/>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95" name="Group 95"/>
          <p:cNvGrpSpPr/>
          <p:nvPr/>
        </p:nvGrpSpPr>
        <p:grpSpPr>
          <a:xfrm>
            <a:off x="27221" y="-787"/>
            <a:ext cx="2356676" cy="6854042"/>
            <a:chOff x="0" y="0"/>
            <a:chExt cx="2356675" cy="6854041"/>
          </a:xfrm>
        </p:grpSpPr>
        <p:sp>
          <p:nvSpPr>
            <p:cNvPr id="83" name="Shape 83"/>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4" name="Shape 84"/>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5" name="Shape 85"/>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6" name="Shape 86"/>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7" name="Shape 87"/>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8" name="Shape 88"/>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9" name="Shape 89"/>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0" name="Shape 90"/>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1" name="Shape 91"/>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2" name="Shape 92"/>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3" name="Shape 93"/>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4" name="Shape 94"/>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96" name="Shape 96"/>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97" name="Shape 97"/>
          <p:cNvSpPr/>
          <p:nvPr>
            <p:ph type="title"/>
          </p:nvPr>
        </p:nvSpPr>
        <p:spPr>
          <a:xfrm>
            <a:off x="2589210" y="0"/>
            <a:ext cx="8915402" cy="3527551"/>
          </a:xfrm>
          <a:prstGeom prst="rect">
            <a:avLst/>
          </a:prstGeom>
        </p:spPr>
        <p:txBody>
          <a:bodyPr anchor="b"/>
          <a:lstStyle>
            <a:lvl1pPr>
              <a:defRPr sz="4000"/>
            </a:lvl1pPr>
          </a:lstStyle>
          <a:p>
            <a:pPr lvl="0">
              <a:defRPr sz="1800">
                <a:solidFill>
                  <a:srgbClr val="000000"/>
                </a:solidFill>
              </a:defRPr>
            </a:pPr>
            <a:r>
              <a:rPr sz="4000">
                <a:solidFill>
                  <a:srgbClr val="262626"/>
                </a:solidFill>
              </a:rPr>
              <a:t>Click to edit Master title style</a:t>
            </a:r>
          </a:p>
        </p:txBody>
      </p:sp>
      <p:sp>
        <p:nvSpPr>
          <p:cNvPr id="98" name="Shape 98"/>
          <p:cNvSpPr/>
          <p:nvPr>
            <p:ph type="body" idx="1"/>
          </p:nvPr>
        </p:nvSpPr>
        <p:spPr>
          <a:xfrm>
            <a:off x="2589210" y="3530129"/>
            <a:ext cx="8915402" cy="3327871"/>
          </a:xfrm>
          <a:prstGeom prst="rect">
            <a:avLst/>
          </a:prstGeom>
        </p:spPr>
        <p:txBody>
          <a:bodyPr/>
          <a:lstStyle>
            <a:lvl1pPr marL="0" indent="0">
              <a:buClrTx/>
              <a:buSzTx/>
              <a:buFontTx/>
              <a:buNone/>
              <a:defRPr sz="2000">
                <a:solidFill>
                  <a:srgbClr val="595959"/>
                </a:solidFill>
              </a:defRPr>
            </a:lvl1pPr>
          </a:lstStyle>
          <a:p>
            <a:pPr lvl="0">
              <a:defRPr sz="1800">
                <a:solidFill>
                  <a:srgbClr val="000000"/>
                </a:solidFill>
              </a:defRPr>
            </a:pPr>
            <a:r>
              <a:rPr sz="2000">
                <a:solidFill>
                  <a:srgbClr val="595959"/>
                </a:solidFill>
              </a:rPr>
              <a:t>Edit Master text styles</a:t>
            </a:r>
          </a:p>
        </p:txBody>
      </p:sp>
      <p:sp>
        <p:nvSpPr>
          <p:cNvPr id="99" name="Shape 99"/>
          <p:cNvSpPr/>
          <p:nvPr/>
        </p:nvSpPr>
        <p:spPr>
          <a:xfrm flipV="1">
            <a:off x="-4190" y="31781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00" name="Shape 100"/>
          <p:cNvSpPr/>
          <p:nvPr>
            <p:ph type="sldNum" sz="quarter" idx="2"/>
          </p:nvPr>
        </p:nvSpPr>
        <p:spPr>
          <a:xfrm>
            <a:off x="531812" y="3228581"/>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02" name="Shape 102"/>
          <p:cNvSpPr/>
          <p:nvPr>
            <p:ph type="title"/>
          </p:nvPr>
        </p:nvSpPr>
        <p:spPr>
          <a:xfrm>
            <a:off x="2592924" y="624110"/>
            <a:ext cx="8911688" cy="150949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3" name="Shape 103"/>
          <p:cNvSpPr/>
          <p:nvPr>
            <p:ph type="body" idx="1"/>
          </p:nvPr>
        </p:nvSpPr>
        <p:spPr>
          <a:xfrm>
            <a:off x="2589210" y="2133600"/>
            <a:ext cx="4313866" cy="4724400"/>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04" name="Shape 10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106" name="Shape 106"/>
          <p:cNvSpPr/>
          <p:nvPr>
            <p:ph type="title"/>
          </p:nvPr>
        </p:nvSpPr>
        <p:spPr>
          <a:xfrm>
            <a:off x="2592924" y="624110"/>
            <a:ext cx="8911688" cy="1314743"/>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7" name="Shape 107"/>
          <p:cNvSpPr/>
          <p:nvPr>
            <p:ph type="body" idx="1"/>
          </p:nvPr>
        </p:nvSpPr>
        <p:spPr>
          <a:xfrm>
            <a:off x="2939371" y="1938851"/>
            <a:ext cx="3992734" cy="610116"/>
          </a:xfrm>
          <a:prstGeom prst="rect">
            <a:avLst/>
          </a:prstGeom>
        </p:spPr>
        <p:txBody>
          <a:bodyPr anchor="b">
            <a:noAutofit/>
          </a:bodyPr>
          <a:lstStyle>
            <a:lvl1pPr marL="0" indent="0">
              <a:buClrTx/>
              <a:buSzTx/>
              <a:buFontTx/>
              <a:buNone/>
              <a:defRPr sz="2400"/>
            </a:lvl1pPr>
          </a:lstStyle>
          <a:p>
            <a:pPr lvl="0">
              <a:defRPr sz="1800">
                <a:solidFill>
                  <a:srgbClr val="000000"/>
                </a:solidFill>
              </a:defRPr>
            </a:pPr>
            <a:r>
              <a:rPr sz="2400">
                <a:solidFill>
                  <a:srgbClr val="404040"/>
                </a:solidFill>
              </a:rPr>
              <a:t>Edit Master text styles</a:t>
            </a:r>
          </a:p>
        </p:txBody>
      </p:sp>
      <p:sp>
        <p:nvSpPr>
          <p:cNvPr id="108" name="Shape 10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110" name="Shape 110"/>
          <p:cNvSpPr/>
          <p:nvPr>
            <p:ph type="title"/>
          </p:nvPr>
        </p:nvSpPr>
        <p:spPr>
          <a:xfrm>
            <a:off x="2592924" y="624110"/>
            <a:ext cx="8911688" cy="1814291"/>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11" name="Shape 11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3" name="Shape 11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115" name="Shape 115"/>
          <p:cNvSpPr/>
          <p:nvPr>
            <p:ph type="title"/>
          </p:nvPr>
        </p:nvSpPr>
        <p:spPr>
          <a:xfrm>
            <a:off x="2589210" y="0"/>
            <a:ext cx="3505201" cy="1422400"/>
          </a:xfrm>
          <a:prstGeom prst="rect">
            <a:avLst/>
          </a:prstGeom>
        </p:spPr>
        <p:txBody>
          <a:bodyPr anchor="b"/>
          <a:lstStyle>
            <a:lvl1pPr>
              <a:defRPr sz="2000"/>
            </a:lvl1pPr>
          </a:lstStyle>
          <a:p>
            <a:pPr lvl="0">
              <a:defRPr sz="1800">
                <a:solidFill>
                  <a:srgbClr val="000000"/>
                </a:solidFill>
              </a:defRPr>
            </a:pPr>
            <a:r>
              <a:rPr sz="2000">
                <a:solidFill>
                  <a:srgbClr val="262626"/>
                </a:solidFill>
              </a:rPr>
              <a:t>Click to edit Master title style</a:t>
            </a:r>
          </a:p>
        </p:txBody>
      </p:sp>
      <p:sp>
        <p:nvSpPr>
          <p:cNvPr id="116" name="Shape 116"/>
          <p:cNvSpPr/>
          <p:nvPr>
            <p:ph type="body" idx="1"/>
          </p:nvPr>
        </p:nvSpPr>
        <p:spPr>
          <a:xfrm>
            <a:off x="6323012" y="0"/>
            <a:ext cx="5181602" cy="6307140"/>
          </a:xfrm>
          <a:prstGeom prst="rect">
            <a:avLst/>
          </a:prstGeom>
        </p:spPr>
        <p:txBody>
          <a:bodyPr anchor="ct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17" name="Shape 1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grpSp>
        <p:nvGrpSpPr>
          <p:cNvPr id="131" name="Group 131"/>
          <p:cNvGrpSpPr/>
          <p:nvPr/>
        </p:nvGrpSpPr>
        <p:grpSpPr>
          <a:xfrm>
            <a:off x="-1" y="228600"/>
            <a:ext cx="2851520" cy="6638630"/>
            <a:chOff x="0" y="0"/>
            <a:chExt cx="2851519" cy="6638629"/>
          </a:xfrm>
        </p:grpSpPr>
        <p:sp>
          <p:nvSpPr>
            <p:cNvPr id="119" name="Shape 119"/>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0" name="Shape 120"/>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1" name="Shape 121"/>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2" name="Shape 122"/>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3" name="Shape 123"/>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4" name="Shape 124"/>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5" name="Shape 125"/>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6" name="Shape 126"/>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7" name="Shape 127"/>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8" name="Shape 128"/>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9" name="Shape 129"/>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0" name="Shape 130"/>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44" name="Group 144"/>
          <p:cNvGrpSpPr/>
          <p:nvPr/>
        </p:nvGrpSpPr>
        <p:grpSpPr>
          <a:xfrm>
            <a:off x="27221" y="-787"/>
            <a:ext cx="2356676" cy="6854042"/>
            <a:chOff x="0" y="0"/>
            <a:chExt cx="2356675" cy="6854041"/>
          </a:xfrm>
        </p:grpSpPr>
        <p:sp>
          <p:nvSpPr>
            <p:cNvPr id="132" name="Shape 132"/>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3" name="Shape 133"/>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4" name="Shape 134"/>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5" name="Shape 135"/>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6" name="Shape 136"/>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7" name="Shape 137"/>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8" name="Shape 138"/>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9" name="Shape 139"/>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0" name="Shape 140"/>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1" name="Shape 141"/>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2" name="Shape 142"/>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3" name="Shape 143"/>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45" name="Shape 145"/>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46" name="Shape 146"/>
          <p:cNvSpPr/>
          <p:nvPr>
            <p:ph type="title"/>
          </p:nvPr>
        </p:nvSpPr>
        <p:spPr>
          <a:xfrm>
            <a:off x="2589213" y="4800600"/>
            <a:ext cx="8915401" cy="566738"/>
          </a:xfrm>
          <a:prstGeom prst="rect">
            <a:avLst/>
          </a:prstGeom>
        </p:spPr>
        <p:txBody>
          <a:bodyPr anchor="b"/>
          <a:lstStyle>
            <a:lvl1pPr>
              <a:defRPr sz="2400"/>
            </a:lvl1pPr>
          </a:lstStyle>
          <a:p>
            <a:pPr lvl="0">
              <a:defRPr sz="1800">
                <a:solidFill>
                  <a:srgbClr val="000000"/>
                </a:solidFill>
              </a:defRPr>
            </a:pPr>
            <a:r>
              <a:rPr sz="2400">
                <a:solidFill>
                  <a:srgbClr val="262626"/>
                </a:solidFill>
              </a:rPr>
              <a:t>Click to edit Master title style</a:t>
            </a:r>
          </a:p>
        </p:txBody>
      </p:sp>
      <p:sp>
        <p:nvSpPr>
          <p:cNvPr id="147" name="Shape 147"/>
          <p:cNvSpPr/>
          <p:nvPr>
            <p:ph type="body" idx="1"/>
          </p:nvPr>
        </p:nvSpPr>
        <p:spPr>
          <a:xfrm>
            <a:off x="2589213" y="5367337"/>
            <a:ext cx="8915401" cy="493714"/>
          </a:xfrm>
          <a:prstGeom prst="rect">
            <a:avLst/>
          </a:prstGeom>
        </p:spPr>
        <p:txBody>
          <a:bodyPr/>
          <a:lstStyle>
            <a:lvl1pPr marL="0" indent="0">
              <a:buClrTx/>
              <a:buSzTx/>
              <a:buFontTx/>
              <a:buNone/>
              <a:defRPr sz="1200"/>
            </a:lvl1pPr>
          </a:lstStyle>
          <a:p>
            <a:pPr lvl="0">
              <a:defRPr sz="1800">
                <a:solidFill>
                  <a:srgbClr val="000000"/>
                </a:solidFill>
              </a:defRPr>
            </a:pPr>
            <a:r>
              <a:rPr sz="1200">
                <a:solidFill>
                  <a:srgbClr val="404040"/>
                </a:solidFill>
              </a:rPr>
              <a:t>Edit Master text styles</a:t>
            </a:r>
          </a:p>
        </p:txBody>
      </p:sp>
      <p:sp>
        <p:nvSpPr>
          <p:cNvPr id="148" name="Shape 148"/>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49" name="Shape 149"/>
          <p:cNvSpPr/>
          <p:nvPr>
            <p:ph type="sldNum" sz="quarter" idx="2"/>
          </p:nvPr>
        </p:nvSpPr>
        <p:spPr>
          <a:xfrm>
            <a:off x="531812" y="4967528"/>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4" name="Group 14"/>
          <p:cNvGrpSpPr/>
          <p:nvPr/>
        </p:nvGrpSpPr>
        <p:grpSpPr>
          <a:xfrm>
            <a:off x="-1" y="228600"/>
            <a:ext cx="2851520" cy="6638630"/>
            <a:chOff x="0" y="0"/>
            <a:chExt cx="2851519" cy="6638629"/>
          </a:xfrm>
        </p:grpSpPr>
        <p:sp>
          <p:nvSpPr>
            <p:cNvPr id="2" name="Shape 2"/>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 name="Shape 3"/>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 name="Shape 4"/>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 name="Shape 5"/>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 name="Shape 6"/>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 name="Shape 7"/>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 name="Shape 8"/>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 name="Shape 9"/>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0" name="Shape 10"/>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1" name="Shape 11"/>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 name="Shape 12"/>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 name="Shape 13"/>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7" name="Group 27"/>
          <p:cNvGrpSpPr/>
          <p:nvPr/>
        </p:nvGrpSpPr>
        <p:grpSpPr>
          <a:xfrm>
            <a:off x="27221" y="-787"/>
            <a:ext cx="2356676" cy="6854042"/>
            <a:chOff x="0" y="0"/>
            <a:chExt cx="2356675" cy="6854041"/>
          </a:xfrm>
        </p:grpSpPr>
        <p:sp>
          <p:nvSpPr>
            <p:cNvPr id="15" name="Shape 15"/>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 name="Shape 16"/>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 name="Shape 17"/>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 name="Shape 18"/>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 name="Shape 19"/>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 name="Shape 20"/>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 name="Shape 21"/>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 name="Shape 22"/>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 name="Shape 23"/>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 name="Shape 24"/>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 name="Shape 25"/>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 name="Shape 26"/>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8" name="Shape 28"/>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9" name="Shape 29"/>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0" name="Shape 30"/>
          <p:cNvSpPr/>
          <p:nvPr>
            <p:ph type="title"/>
          </p:nvPr>
        </p:nvSpPr>
        <p:spPr>
          <a:xfrm>
            <a:off x="2592925" y="624110"/>
            <a:ext cx="8911688" cy="150949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a:defRPr sz="1800">
                <a:solidFill>
                  <a:srgbClr val="000000"/>
                </a:solidFill>
              </a:defRPr>
            </a:pPr>
            <a:r>
              <a:rPr sz="3600">
                <a:solidFill>
                  <a:srgbClr val="262626"/>
                </a:solidFill>
              </a:rPr>
              <a:t>Click to edit Master title style</a:t>
            </a:r>
          </a:p>
        </p:txBody>
      </p:sp>
      <p:sp>
        <p:nvSpPr>
          <p:cNvPr id="31" name="Shape 31"/>
          <p:cNvSpPr/>
          <p:nvPr>
            <p:ph type="body" idx="1"/>
          </p:nvPr>
        </p:nvSpPr>
        <p:spPr>
          <a:xfrm>
            <a:off x="2589210" y="2133600"/>
            <a:ext cx="8915402" cy="47244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2" name="Shape 32"/>
          <p:cNvSpPr/>
          <p:nvPr>
            <p:ph type="sldNum" sz="quarter" idx="2"/>
          </p:nvPr>
        </p:nvSpPr>
        <p:spPr>
          <a:xfrm>
            <a:off x="531812" y="772223"/>
            <a:ext cx="779769" cy="396239"/>
          </a:xfrm>
          <a:prstGeom prst="rect">
            <a:avLst/>
          </a:prstGeom>
          <a:ln w="12700">
            <a:miter lim="400000"/>
          </a:ln>
        </p:spPr>
        <p:txBody>
          <a:bodyPr lIns="45718" tIns="45718" rIns="45718" bIns="45718" anchor="ctr">
            <a:spAutoFit/>
          </a:bodyP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spd="med" advClick="1"/>
  <p:txStyles>
    <p:titleStyle>
      <a:lvl1pPr defTabSz="457200">
        <a:defRPr sz="3600">
          <a:solidFill>
            <a:srgbClr val="262626"/>
          </a:solidFill>
          <a:latin typeface="Century Gothic"/>
          <a:ea typeface="Century Gothic"/>
          <a:cs typeface="Century Gothic"/>
          <a:sym typeface="Century Gothic"/>
        </a:defRPr>
      </a:lvl1pPr>
      <a:lvl2pPr defTabSz="457200">
        <a:defRPr sz="3600">
          <a:solidFill>
            <a:srgbClr val="262626"/>
          </a:solidFill>
          <a:latin typeface="Century Gothic"/>
          <a:ea typeface="Century Gothic"/>
          <a:cs typeface="Century Gothic"/>
          <a:sym typeface="Century Gothic"/>
        </a:defRPr>
      </a:lvl2pPr>
      <a:lvl3pPr defTabSz="457200">
        <a:defRPr sz="3600">
          <a:solidFill>
            <a:srgbClr val="262626"/>
          </a:solidFill>
          <a:latin typeface="Century Gothic"/>
          <a:ea typeface="Century Gothic"/>
          <a:cs typeface="Century Gothic"/>
          <a:sym typeface="Century Gothic"/>
        </a:defRPr>
      </a:lvl3pPr>
      <a:lvl4pPr defTabSz="457200">
        <a:defRPr sz="3600">
          <a:solidFill>
            <a:srgbClr val="262626"/>
          </a:solidFill>
          <a:latin typeface="Century Gothic"/>
          <a:ea typeface="Century Gothic"/>
          <a:cs typeface="Century Gothic"/>
          <a:sym typeface="Century Gothic"/>
        </a:defRPr>
      </a:lvl4pPr>
      <a:lvl5pPr defTabSz="457200">
        <a:defRPr sz="3600">
          <a:solidFill>
            <a:srgbClr val="262626"/>
          </a:solidFill>
          <a:latin typeface="Century Gothic"/>
          <a:ea typeface="Century Gothic"/>
          <a:cs typeface="Century Gothic"/>
          <a:sym typeface="Century Gothic"/>
        </a:defRPr>
      </a:lvl5pPr>
      <a:lvl6pPr defTabSz="457200">
        <a:defRPr sz="3600">
          <a:solidFill>
            <a:srgbClr val="262626"/>
          </a:solidFill>
          <a:latin typeface="Century Gothic"/>
          <a:ea typeface="Century Gothic"/>
          <a:cs typeface="Century Gothic"/>
          <a:sym typeface="Century Gothic"/>
        </a:defRPr>
      </a:lvl6pPr>
      <a:lvl7pPr defTabSz="457200">
        <a:defRPr sz="3600">
          <a:solidFill>
            <a:srgbClr val="262626"/>
          </a:solidFill>
          <a:latin typeface="Century Gothic"/>
          <a:ea typeface="Century Gothic"/>
          <a:cs typeface="Century Gothic"/>
          <a:sym typeface="Century Gothic"/>
        </a:defRPr>
      </a:lvl7pPr>
      <a:lvl8pPr defTabSz="457200">
        <a:defRPr sz="3600">
          <a:solidFill>
            <a:srgbClr val="262626"/>
          </a:solidFill>
          <a:latin typeface="Century Gothic"/>
          <a:ea typeface="Century Gothic"/>
          <a:cs typeface="Century Gothic"/>
          <a:sym typeface="Century Gothic"/>
        </a:defRPr>
      </a:lvl8pPr>
      <a:lvl9pPr defTabSz="457200">
        <a:defRPr sz="3600">
          <a:solidFill>
            <a:srgbClr val="262626"/>
          </a:solidFill>
          <a:latin typeface="Century Gothic"/>
          <a:ea typeface="Century Gothic"/>
          <a:cs typeface="Century Gothic"/>
          <a:sym typeface="Century Gothic"/>
        </a:defRPr>
      </a:lvl9pPr>
    </p:titleStyle>
    <p:bodyStyle>
      <a:lvl1pPr marL="342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5pPr>
      <a:lvl6pPr marL="2628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6pPr>
      <a:lvl7pPr marL="30861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7pPr>
      <a:lvl8pPr marL="35433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8pPr>
      <a:lvl9pPr marL="4000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9pPr>
    </p:bodyStyle>
    <p:otherStyle>
      <a:lvl1pPr algn="r" defTabSz="457200">
        <a:defRPr sz="2000">
          <a:solidFill>
            <a:schemeClr val="tx1"/>
          </a:solidFill>
          <a:latin typeface="+mn-lt"/>
          <a:ea typeface="+mn-ea"/>
          <a:cs typeface="+mn-cs"/>
          <a:sym typeface="Century Gothic"/>
        </a:defRPr>
      </a:lvl1pPr>
      <a:lvl2pPr algn="r" defTabSz="457200">
        <a:defRPr sz="2000">
          <a:solidFill>
            <a:schemeClr val="tx1"/>
          </a:solidFill>
          <a:latin typeface="+mn-lt"/>
          <a:ea typeface="+mn-ea"/>
          <a:cs typeface="+mn-cs"/>
          <a:sym typeface="Century Gothic"/>
        </a:defRPr>
      </a:lvl2pPr>
      <a:lvl3pPr algn="r" defTabSz="457200">
        <a:defRPr sz="2000">
          <a:solidFill>
            <a:schemeClr val="tx1"/>
          </a:solidFill>
          <a:latin typeface="+mn-lt"/>
          <a:ea typeface="+mn-ea"/>
          <a:cs typeface="+mn-cs"/>
          <a:sym typeface="Century Gothic"/>
        </a:defRPr>
      </a:lvl3pPr>
      <a:lvl4pPr algn="r" defTabSz="457200">
        <a:defRPr sz="2000">
          <a:solidFill>
            <a:schemeClr val="tx1"/>
          </a:solidFill>
          <a:latin typeface="+mn-lt"/>
          <a:ea typeface="+mn-ea"/>
          <a:cs typeface="+mn-cs"/>
          <a:sym typeface="Century Gothic"/>
        </a:defRPr>
      </a:lvl4pPr>
      <a:lvl5pPr algn="r" defTabSz="457200">
        <a:defRPr sz="2000">
          <a:solidFill>
            <a:schemeClr val="tx1"/>
          </a:solidFill>
          <a:latin typeface="+mn-lt"/>
          <a:ea typeface="+mn-ea"/>
          <a:cs typeface="+mn-cs"/>
          <a:sym typeface="Century Gothic"/>
        </a:defRPr>
      </a:lvl5pPr>
      <a:lvl6pPr algn="r" defTabSz="457200">
        <a:defRPr sz="2000">
          <a:solidFill>
            <a:schemeClr val="tx1"/>
          </a:solidFill>
          <a:latin typeface="+mn-lt"/>
          <a:ea typeface="+mn-ea"/>
          <a:cs typeface="+mn-cs"/>
          <a:sym typeface="Century Gothic"/>
        </a:defRPr>
      </a:lvl6pPr>
      <a:lvl7pPr algn="r" defTabSz="457200">
        <a:defRPr sz="2000">
          <a:solidFill>
            <a:schemeClr val="tx1"/>
          </a:solidFill>
          <a:latin typeface="+mn-lt"/>
          <a:ea typeface="+mn-ea"/>
          <a:cs typeface="+mn-cs"/>
          <a:sym typeface="Century Gothic"/>
        </a:defRPr>
      </a:lvl7pPr>
      <a:lvl8pPr algn="r" defTabSz="457200">
        <a:defRPr sz="2000">
          <a:solidFill>
            <a:schemeClr val="tx1"/>
          </a:solidFill>
          <a:latin typeface="+mn-lt"/>
          <a:ea typeface="+mn-ea"/>
          <a:cs typeface="+mn-cs"/>
          <a:sym typeface="Century Gothic"/>
        </a:defRPr>
      </a:lvl8pPr>
      <a:lvl9pPr algn="r" defTabSz="457200">
        <a:defRPr sz="2000">
          <a:solidFill>
            <a:schemeClr val="tx1"/>
          </a:solidFill>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5" name="Shape 325"/>
          <p:cNvSpPr/>
          <p:nvPr>
            <p:ph type="title"/>
          </p:nvPr>
        </p:nvSpPr>
        <p:spPr>
          <a:prstGeom prst="rect">
            <a:avLst/>
          </a:prstGeom>
        </p:spPr>
        <p:txBody>
          <a:bodyPr/>
          <a:lstStyle/>
          <a:p>
            <a:pPr lvl="0">
              <a:defRPr sz="1800">
                <a:solidFill>
                  <a:srgbClr val="000000"/>
                </a:solidFill>
              </a:defRPr>
            </a:pPr>
            <a:r>
              <a:rPr sz="5400">
                <a:solidFill>
                  <a:srgbClr val="262626"/>
                </a:solidFill>
              </a:rPr>
              <a:t>The Speeches of Job 6</a:t>
            </a:r>
          </a:p>
        </p:txBody>
      </p:sp>
      <p:sp>
        <p:nvSpPr>
          <p:cNvPr id="326" name="Shape 326"/>
          <p:cNvSpPr/>
          <p:nvPr>
            <p:ph type="body" idx="1"/>
          </p:nvPr>
        </p:nvSpPr>
        <p:spPr>
          <a:prstGeom prst="rect">
            <a:avLst/>
          </a:prstGeom>
        </p:spPr>
        <p:txBody>
          <a:bodyPr/>
          <a:lstStyle/>
          <a:p>
            <a:pPr lvl="0"/>
          </a:p>
        </p:txBody>
      </p:sp>
      <p:sp>
        <p:nvSpPr>
          <p:cNvPr id="327" name="Shape 32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5" name="Shape 355"/>
          <p:cNvSpPr/>
          <p:nvPr>
            <p:ph type="title"/>
          </p:nvPr>
        </p:nvSpPr>
        <p:spPr>
          <a:xfrm>
            <a:off x="2592925" y="624110"/>
            <a:ext cx="8911688" cy="1280892"/>
          </a:xfrm>
          <a:prstGeom prst="rect">
            <a:avLst/>
          </a:prstGeom>
        </p:spPr>
        <p:txBody>
          <a:bodyPr lIns="0" tIns="0" rIns="0" bIns="0"/>
          <a:lstStyle>
            <a:lvl1pPr algn="ctr">
              <a:defRPr>
                <a:solidFill>
                  <a:srgbClr val="000000"/>
                </a:solidFill>
              </a:defRPr>
            </a:lvl1pPr>
          </a:lstStyle>
          <a:p>
            <a:pPr lvl="0">
              <a:defRPr sz="1800"/>
            </a:pPr>
            <a:r>
              <a:rPr sz="3600"/>
              <a:t>35- Elihu</a:t>
            </a:r>
          </a:p>
        </p:txBody>
      </p:sp>
      <p:sp>
        <p:nvSpPr>
          <p:cNvPr id="356" name="Shape 356"/>
          <p:cNvSpPr/>
          <p:nvPr>
            <p:ph type="body" idx="1"/>
          </p:nvPr>
        </p:nvSpPr>
        <p:spPr>
          <a:xfrm>
            <a:off x="2589211" y="2133600"/>
            <a:ext cx="8915401" cy="3777623"/>
          </a:xfrm>
          <a:prstGeom prst="rect">
            <a:avLst/>
          </a:prstGeom>
        </p:spPr>
        <p:txBody>
          <a:bodyPr/>
          <a:lstStyle/>
          <a:p>
            <a:pPr lvl="0" marL="609600" indent="-609600">
              <a:defRPr>
                <a:solidFill>
                  <a:srgbClr val="000000"/>
                </a:solidFill>
              </a:defRPr>
            </a:pPr>
            <a:r>
              <a:rPr b="1" sz="2400"/>
              <a:t>Job 35:4 </a:t>
            </a:r>
            <a:r>
              <a:rPr sz="2100"/>
              <a:t>“I would like to reply to you and to your friends with you. 5 Look up at the heavens and see; gaze at the clouds so high above you. 6 If you sin, how does that affect him? If your sins are many, what does that do to him? 7 If you are righteous, what do you give to him, or what does he receive from your hand? 8 Your wickedness only affects humans like yourself, and your righteousness only other people.</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8" name="Shape 358"/>
          <p:cNvSpPr/>
          <p:nvPr>
            <p:ph type="title"/>
          </p:nvPr>
        </p:nvSpPr>
        <p:spPr>
          <a:xfrm>
            <a:off x="2592925" y="624110"/>
            <a:ext cx="8911688" cy="1280892"/>
          </a:xfrm>
          <a:prstGeom prst="rect">
            <a:avLst/>
          </a:prstGeom>
        </p:spPr>
        <p:txBody>
          <a:bodyPr lIns="0" tIns="0" rIns="0" bIns="0"/>
          <a:lstStyle>
            <a:lvl1pPr algn="ctr">
              <a:defRPr>
                <a:solidFill>
                  <a:srgbClr val="000000"/>
                </a:solidFill>
              </a:defRPr>
            </a:lvl1pPr>
          </a:lstStyle>
          <a:p>
            <a:pPr lvl="0">
              <a:defRPr sz="1800"/>
            </a:pPr>
            <a:r>
              <a:rPr sz="3600"/>
              <a:t>36- Elihu</a:t>
            </a:r>
          </a:p>
        </p:txBody>
      </p:sp>
      <p:sp>
        <p:nvSpPr>
          <p:cNvPr id="359" name="Shape 359"/>
          <p:cNvSpPr/>
          <p:nvPr>
            <p:ph type="body" idx="1"/>
          </p:nvPr>
        </p:nvSpPr>
        <p:spPr>
          <a:xfrm>
            <a:off x="2589211" y="2133600"/>
            <a:ext cx="8915401" cy="3777623"/>
          </a:xfrm>
          <a:prstGeom prst="rect">
            <a:avLst/>
          </a:prstGeom>
        </p:spPr>
        <p:txBody>
          <a:bodyPr/>
          <a:lstStyle/>
          <a:p>
            <a:pPr lvl="0" marL="609600" indent="-609600">
              <a:defRPr>
                <a:solidFill>
                  <a:srgbClr val="000000"/>
                </a:solidFill>
              </a:defRPr>
            </a:pPr>
            <a:r>
              <a:rPr b="1" sz="2400"/>
              <a:t>Job 36:8 </a:t>
            </a:r>
            <a:r>
              <a:rPr sz="2100"/>
              <a:t>“</a:t>
            </a:r>
            <a:r>
              <a:rPr sz="2200"/>
              <a:t>But if people are bound in chains, held fast by cords of affliction, 9 he tells them what they have done—that they have sinned arrogantly.10 He makes them listen to correction and commands them to repent of their evil.11 If they obey and serve him,</a:t>
            </a:r>
            <a:r>
              <a:rPr sz="2200">
                <a:latin typeface="Courier"/>
                <a:ea typeface="Courier"/>
                <a:cs typeface="Courier"/>
                <a:sym typeface="Courier"/>
              </a:rPr>
              <a:t> </a:t>
            </a:r>
            <a:r>
              <a:rPr sz="2200"/>
              <a:t>they will spend the rest of their days in prosperity and their years in contentment.12 But if they do not listen, they will perish by the sword and die without knowledge.</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1" name="Shape 361"/>
          <p:cNvSpPr/>
          <p:nvPr>
            <p:ph type="title"/>
          </p:nvPr>
        </p:nvSpPr>
        <p:spPr>
          <a:xfrm>
            <a:off x="2592925" y="624110"/>
            <a:ext cx="8911688" cy="1280892"/>
          </a:xfrm>
          <a:prstGeom prst="rect">
            <a:avLst/>
          </a:prstGeom>
        </p:spPr>
        <p:txBody>
          <a:bodyPr lIns="0" tIns="0" rIns="0" bIns="0"/>
          <a:lstStyle>
            <a:lvl1pPr algn="ctr">
              <a:defRPr>
                <a:solidFill>
                  <a:srgbClr val="000000"/>
                </a:solidFill>
              </a:defRPr>
            </a:lvl1pPr>
          </a:lstStyle>
          <a:p>
            <a:pPr lvl="0">
              <a:defRPr sz="1800"/>
            </a:pPr>
            <a:r>
              <a:rPr sz="3600"/>
              <a:t>37- Elihu</a:t>
            </a:r>
          </a:p>
        </p:txBody>
      </p:sp>
      <p:sp>
        <p:nvSpPr>
          <p:cNvPr id="362" name="Shape 362"/>
          <p:cNvSpPr/>
          <p:nvPr>
            <p:ph type="body" idx="1"/>
          </p:nvPr>
        </p:nvSpPr>
        <p:spPr>
          <a:xfrm>
            <a:off x="2589211" y="2133600"/>
            <a:ext cx="8915401" cy="3777623"/>
          </a:xfrm>
          <a:prstGeom prst="rect">
            <a:avLst/>
          </a:prstGeom>
        </p:spPr>
        <p:txBody>
          <a:bodyPr/>
          <a:lstStyle/>
          <a:p>
            <a:pPr lvl="0" marL="609600" indent="-609600">
              <a:defRPr>
                <a:solidFill>
                  <a:srgbClr val="000000"/>
                </a:solidFill>
              </a:defRPr>
            </a:pPr>
            <a:r>
              <a:rPr b="1" sz="2400"/>
              <a:t>Job 37:2 </a:t>
            </a:r>
            <a:r>
              <a:rPr sz="2100"/>
              <a:t>“</a:t>
            </a:r>
            <a:r>
              <a:rPr sz="1900"/>
              <a:t>Listen! Listen to the roar of his voice, to the rumbling that comes from his mouth. 3 He unleashes his lightning beneath the whole heaven and sends it to the ends of the earth. 4 After that comes the sound of his roar; he thunders with his majestic voice. When his voice resounds, he holds nothing back. 5 God’s voice thunders in marvelous ways; he does great things beyond our understanding. 6 He says to the snow, ‘Fall on the earth,’ and to the rain shower, ‘Be a mighty downpour.’ 7 So that everyone he has made may know his work, he stops all people from their labor. 8 The animals take cover; they remain in their dens.9 The tempest comes out from its chamber, the cold from the driving winds. 10 The breath of God produces ice, and the broad waters become frozen.</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9" name="Shape 329"/>
          <p:cNvSpPr/>
          <p:nvPr>
            <p:ph type="title"/>
          </p:nvPr>
        </p:nvSpPr>
        <p:spPr>
          <a:xfrm>
            <a:off x="2592925" y="624110"/>
            <a:ext cx="8911688" cy="1509492"/>
          </a:xfrm>
          <a:prstGeom prst="rect">
            <a:avLst/>
          </a:prstGeom>
        </p:spPr>
        <p:txBody>
          <a:bodyPr/>
          <a:lstStyle>
            <a:lvl1pPr algn="ctr"/>
          </a:lstStyle>
          <a:p>
            <a:pPr lvl="0">
              <a:defRPr sz="1800">
                <a:solidFill>
                  <a:srgbClr val="000000"/>
                </a:solidFill>
              </a:defRPr>
            </a:pPr>
            <a:r>
              <a:rPr sz="3600">
                <a:solidFill>
                  <a:srgbClr val="262626"/>
                </a:solidFill>
              </a:rPr>
              <a:t>What does Elihu Add?</a:t>
            </a:r>
          </a:p>
        </p:txBody>
      </p:sp>
      <p:sp>
        <p:nvSpPr>
          <p:cNvPr id="330" name="Shape 330"/>
          <p:cNvSpPr/>
          <p:nvPr>
            <p:ph type="body" idx="1"/>
          </p:nvPr>
        </p:nvSpPr>
        <p:spPr>
          <a:xfrm>
            <a:off x="2589211" y="2133600"/>
            <a:ext cx="8915401" cy="4724400"/>
          </a:xfrm>
          <a:prstGeom prst="rect">
            <a:avLst/>
          </a:prstGeom>
        </p:spPr>
        <p:txBody>
          <a:bodyPr/>
          <a:lstStyle/>
          <a:p>
            <a:pPr lvl="0" marL="457200" indent="-457200">
              <a:defRPr>
                <a:solidFill>
                  <a:srgbClr val="000000"/>
                </a:solidFill>
              </a:defRPr>
            </a:pPr>
            <a:r>
              <a:rPr sz="2400"/>
              <a:t>Is he arrogant?</a:t>
            </a:r>
            <a:endParaRPr sz="2400"/>
          </a:p>
          <a:p>
            <a:pPr lvl="0">
              <a:defRPr>
                <a:solidFill>
                  <a:srgbClr val="000000"/>
                </a:solidFill>
              </a:defRPr>
            </a:pPr>
            <a:endParaRPr sz="2400"/>
          </a:p>
          <a:p>
            <a:pPr lvl="0" marL="457200" indent="-457200">
              <a:defRPr>
                <a:solidFill>
                  <a:srgbClr val="000000"/>
                </a:solidFill>
              </a:defRPr>
            </a:pPr>
            <a:r>
              <a:rPr sz="2400"/>
              <a:t>Does he add anything?</a:t>
            </a:r>
            <a:endParaRPr sz="2400"/>
          </a:p>
          <a:p>
            <a:pPr lvl="0">
              <a:defRPr>
                <a:solidFill>
                  <a:srgbClr val="000000"/>
                </a:solidFill>
              </a:defRPr>
            </a:pPr>
            <a:endParaRPr sz="2400"/>
          </a:p>
          <a:p>
            <a:pPr lvl="0" marL="457200" indent="-457200">
              <a:defRPr>
                <a:solidFill>
                  <a:srgbClr val="000000"/>
                </a:solidFill>
              </a:defRPr>
            </a:pPr>
            <a:r>
              <a:rPr sz="2400"/>
              <a:t>Is this a turning point of the entire book?</a:t>
            </a:r>
          </a:p>
        </p:txBody>
      </p:sp>
      <p:sp>
        <p:nvSpPr>
          <p:cNvPr id="331" name="Shape 331"/>
          <p:cNvSpPr/>
          <p:nvPr>
            <p:ph type="sldNum" sz="quarter" idx="2"/>
          </p:nvPr>
        </p:nvSpPr>
        <p:spPr>
          <a:xfrm>
            <a:off x="531812" y="772223"/>
            <a:ext cx="779769" cy="39624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lvl1pPr defTabSz="438911">
              <a:defRPr sz="1919"/>
            </a:lvl1pPr>
          </a:lstStyle>
          <a:p>
            <a:pPr lvl="0">
              <a:defRPr sz="1800">
                <a:solidFill>
                  <a:srgbClr val="000000"/>
                </a:solidFill>
              </a:defRPr>
            </a:pPr>
            <a:fld id="{86CB4B4D-7CA3-9044-876B-883B54F8677D}" type="slidenum">
              <a:rPr sz="1919">
                <a:solidFill>
                  <a:srgbClr val="FEFFFF"/>
                </a:solidFill>
              </a:rPr>
            </a:fld>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3" name="Shape 333"/>
          <p:cNvSpPr/>
          <p:nvPr>
            <p:ph type="title"/>
          </p:nvPr>
        </p:nvSpPr>
        <p:spPr>
          <a:prstGeom prst="rect">
            <a:avLst/>
          </a:prstGeom>
        </p:spPr>
        <p:txBody>
          <a:bodyPr lIns="0" tIns="0" rIns="0" bIns="0"/>
          <a:lstStyle>
            <a:lvl1pPr algn="ctr"/>
          </a:lstStyle>
          <a:p>
            <a:pPr lvl="0">
              <a:defRPr sz="1800">
                <a:solidFill>
                  <a:srgbClr val="000000"/>
                </a:solidFill>
              </a:defRPr>
            </a:pPr>
            <a:r>
              <a:rPr sz="3600">
                <a:solidFill>
                  <a:srgbClr val="262626"/>
                </a:solidFill>
              </a:rPr>
              <a:t>What does Elihu Add?</a:t>
            </a:r>
          </a:p>
        </p:txBody>
      </p:sp>
      <p:sp>
        <p:nvSpPr>
          <p:cNvPr id="334" name="Shape 334"/>
          <p:cNvSpPr/>
          <p:nvPr>
            <p:ph type="body" idx="1"/>
          </p:nvPr>
        </p:nvSpPr>
        <p:spPr>
          <a:xfrm>
            <a:off x="2589211" y="2133600"/>
            <a:ext cx="8915401" cy="4724400"/>
          </a:xfrm>
          <a:prstGeom prst="rect">
            <a:avLst/>
          </a:prstGeom>
        </p:spPr>
        <p:txBody>
          <a:bodyPr/>
          <a:lstStyle/>
          <a:p>
            <a:pPr lvl="0" marL="457200" indent="-457200">
              <a:defRPr>
                <a:solidFill>
                  <a:srgbClr val="000000"/>
                </a:solidFill>
              </a:defRPr>
            </a:pPr>
            <a:r>
              <a:rPr b="1" sz="2400"/>
              <a:t>Job 42:7</a:t>
            </a:r>
            <a:r>
              <a:rPr b="1" sz="1200">
                <a:latin typeface="Arial"/>
                <a:ea typeface="Arial"/>
                <a:cs typeface="Arial"/>
                <a:sym typeface="Arial"/>
              </a:rPr>
              <a:t> </a:t>
            </a:r>
            <a:r>
              <a:rPr sz="2100"/>
              <a:t>After the Lord had spoken these words to Job, the Lord said to Eliphaz the Temanite: “My wrath is kindled against you and against your two friends; for you have not spoken of me what is right, as my servant Job has. </a:t>
            </a:r>
            <a:r>
              <a:rPr b="1" sz="2100">
                <a:latin typeface="Arial"/>
                <a:ea typeface="Arial"/>
                <a:cs typeface="Arial"/>
                <a:sym typeface="Arial"/>
              </a:rPr>
              <a:t>8 </a:t>
            </a:r>
            <a:r>
              <a:rPr sz="2100"/>
              <a:t>Now therefore take seven bulls and seven rams, and go to my servant Job, and offer up for yourselves a burnt offering; and my servant Job shall pray for you, for I will accept his prayer not to deal with you according to your folly; for you have not spoken of me what is right, as my servant Job has done.” </a:t>
            </a:r>
            <a:r>
              <a:rPr b="1" sz="2100">
                <a:latin typeface="Arial"/>
                <a:ea typeface="Arial"/>
                <a:cs typeface="Arial"/>
                <a:sym typeface="Arial"/>
              </a:rPr>
              <a:t>9 </a:t>
            </a:r>
            <a:r>
              <a:rPr sz="2100"/>
              <a:t>So Eliphaz the Temanite and Bildad the Shuhite and Zophar the Naamathite went and did what the Lord had told them; and the Lord accepted Job’s prayer.</a:t>
            </a:r>
          </a:p>
        </p:txBody>
      </p:sp>
      <p:sp>
        <p:nvSpPr>
          <p:cNvPr id="335" name="Shape 335"/>
          <p:cNvSpPr/>
          <p:nvPr>
            <p:ph type="sldNum" sz="quarter" idx="2"/>
          </p:nvPr>
        </p:nvSpPr>
        <p:spPr>
          <a:xfrm>
            <a:off x="531812" y="574103"/>
            <a:ext cx="779769" cy="396239"/>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7" name="Shape 337"/>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32- Elihu</a:t>
            </a:r>
          </a:p>
        </p:txBody>
      </p:sp>
      <p:sp>
        <p:nvSpPr>
          <p:cNvPr id="338" name="Shape 338"/>
          <p:cNvSpPr/>
          <p:nvPr>
            <p:ph type="body" idx="1"/>
          </p:nvPr>
        </p:nvSpPr>
        <p:spPr>
          <a:xfrm>
            <a:off x="2589211" y="2133598"/>
            <a:ext cx="8915401" cy="3777626"/>
          </a:xfrm>
          <a:prstGeom prst="rect">
            <a:avLst/>
          </a:prstGeom>
        </p:spPr>
        <p:txBody>
          <a:bodyPr/>
          <a:lstStyle/>
          <a:p>
            <a:pPr lvl="0" marL="566673" indent="-566673" defTabSz="443483">
              <a:spcBef>
                <a:spcPts val="900"/>
              </a:spcBef>
              <a:defRPr>
                <a:solidFill>
                  <a:srgbClr val="000000"/>
                </a:solidFill>
              </a:defRPr>
            </a:pPr>
            <a:r>
              <a:rPr b="1" sz="2300"/>
              <a:t>Job 32:1</a:t>
            </a:r>
            <a:r>
              <a:rPr sz="2300"/>
              <a:t> So these three men ceased to answer Job, because he was righteous in his own eyes.</a:t>
            </a:r>
            <a:r>
              <a:rPr baseline="29938" sz="2300"/>
              <a:t>2</a:t>
            </a:r>
            <a:r>
              <a:rPr sz="2300"/>
              <a:t> Then Elihu son of Barachel the Buzite, of the family of Ram, became angry. He was angry at Job because he justified himself rather than God;</a:t>
            </a:r>
            <a:r>
              <a:rPr baseline="29938" sz="2300"/>
              <a:t>3</a:t>
            </a:r>
            <a:r>
              <a:rPr sz="2300"/>
              <a:t> he was angry also at Job's three friends because they had found no answer, though they had declared Job to be in the wrong.</a:t>
            </a:r>
            <a:r>
              <a:rPr baseline="29938" sz="2300"/>
              <a:t>4</a:t>
            </a:r>
            <a:r>
              <a:rPr sz="2300"/>
              <a:t> Now Elihu had waited to speak to Job, because they were older than he.</a:t>
            </a:r>
            <a:r>
              <a:rPr baseline="29938" sz="2300"/>
              <a:t>5</a:t>
            </a:r>
            <a:r>
              <a:rPr sz="2300"/>
              <a:t> But when Elihu saw that there was no answer in the mouths of these three men, he became angry. </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0" name="Shape 340"/>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32- Elihu</a:t>
            </a:r>
          </a:p>
        </p:txBody>
      </p:sp>
      <p:sp>
        <p:nvSpPr>
          <p:cNvPr id="341" name="Shape 341"/>
          <p:cNvSpPr/>
          <p:nvPr>
            <p:ph type="body" idx="1"/>
          </p:nvPr>
        </p:nvSpPr>
        <p:spPr>
          <a:xfrm>
            <a:off x="2589211" y="2133598"/>
            <a:ext cx="8915401" cy="3777626"/>
          </a:xfrm>
          <a:prstGeom prst="rect">
            <a:avLst/>
          </a:prstGeom>
        </p:spPr>
        <p:txBody>
          <a:bodyPr/>
          <a:lstStyle/>
          <a:p>
            <a:pPr lvl="0" marL="519682" indent="-519682" defTabSz="425194">
              <a:spcBef>
                <a:spcPts val="900"/>
              </a:spcBef>
              <a:defRPr>
                <a:solidFill>
                  <a:srgbClr val="000000"/>
                </a:solidFill>
              </a:defRPr>
            </a:pPr>
            <a:r>
              <a:rPr b="1" sz="2200"/>
              <a:t>Job 32:8</a:t>
            </a:r>
            <a:r>
              <a:rPr sz="2200"/>
              <a:t> </a:t>
            </a:r>
            <a:r>
              <a:t>But truly it is the spirit in a mortal, the breath of the Almighty, that makes for understanding.</a:t>
            </a:r>
            <a:r>
              <a:rPr baseline="29848"/>
              <a:t>9</a:t>
            </a:r>
            <a:r>
              <a:t> It is not the old that are wise, nor the aged that understand what is right.</a:t>
            </a:r>
            <a:r>
              <a:rPr baseline="29848"/>
              <a:t>10</a:t>
            </a:r>
            <a:r>
              <a:t> Therefore I say, 'Listen to me; let me also declare my opinion.'</a:t>
            </a:r>
            <a:r>
              <a:rPr baseline="29848"/>
              <a:t>11</a:t>
            </a:r>
            <a:r>
              <a:t> "See, I waited for your words, I listened for your wise sayings, while you searched out what to say.</a:t>
            </a:r>
            <a:r>
              <a:rPr baseline="29848"/>
              <a:t>12</a:t>
            </a:r>
            <a:r>
              <a:t> I gave you my attention, but there was in fact no one that confuted Job, no one among you that answered his words.</a:t>
            </a:r>
            <a:r>
              <a:rPr baseline="29848"/>
              <a:t>13</a:t>
            </a:r>
            <a:r>
              <a:t> Yet do not say, 'We have found wisdom; God may vanquish him, not a human.'</a:t>
            </a:r>
            <a:r>
              <a:rPr baseline="29848"/>
              <a:t>14</a:t>
            </a:r>
            <a:r>
              <a:t> He has not directed his words against me, and I will not answer him with your speeches.</a:t>
            </a:r>
            <a:r>
              <a:rPr baseline="29848"/>
              <a:t>15</a:t>
            </a:r>
            <a:r>
              <a:t> "They are dismayed, they answer no more; they have not a word to say.</a:t>
            </a:r>
            <a:r>
              <a:rPr baseline="29848"/>
              <a:t>16</a:t>
            </a:r>
            <a:r>
              <a:t> And am I to wait, because they do not speak, because they stand there, and answer no more?</a:t>
            </a:r>
            <a:r>
              <a:rPr baseline="29848"/>
              <a:t>17</a:t>
            </a:r>
            <a:r>
              <a:t> I also will give my answer; I also will declare my opinion. </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3" name="Shape 343"/>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33- Elihu</a:t>
            </a:r>
          </a:p>
        </p:txBody>
      </p:sp>
      <p:sp>
        <p:nvSpPr>
          <p:cNvPr id="344" name="Shape 344"/>
          <p:cNvSpPr/>
          <p:nvPr>
            <p:ph type="body" idx="1"/>
          </p:nvPr>
        </p:nvSpPr>
        <p:spPr>
          <a:xfrm>
            <a:off x="2589211" y="2133598"/>
            <a:ext cx="8915401" cy="3777626"/>
          </a:xfrm>
          <a:prstGeom prst="rect">
            <a:avLst/>
          </a:prstGeom>
        </p:spPr>
        <p:txBody>
          <a:bodyPr/>
          <a:lstStyle/>
          <a:p>
            <a:pPr lvl="0" marL="566673" indent="-566673" defTabSz="443483">
              <a:spcBef>
                <a:spcPts val="900"/>
              </a:spcBef>
              <a:defRPr>
                <a:solidFill>
                  <a:srgbClr val="000000"/>
                </a:solidFill>
              </a:defRPr>
            </a:pPr>
            <a:r>
              <a:rPr b="1" sz="2300"/>
              <a:t>Job 33:9</a:t>
            </a:r>
            <a:r>
              <a:rPr sz="2300"/>
              <a:t> </a:t>
            </a:r>
            <a:r>
              <a:rPr sz="1900"/>
              <a:t>You say, 'I am clean, without transgression; I am pure, and there is no iniquity in me.</a:t>
            </a:r>
            <a:r>
              <a:rPr baseline="29938" sz="1900"/>
              <a:t>10</a:t>
            </a:r>
            <a:r>
              <a:rPr sz="1900"/>
              <a:t> Look, he finds occasions against me, he counts me as his enemy;</a:t>
            </a:r>
            <a:r>
              <a:rPr baseline="29938" sz="1900"/>
              <a:t>11</a:t>
            </a:r>
            <a:r>
              <a:rPr sz="1900"/>
              <a:t> he puts my feet in the stocks, and watches all my paths.'</a:t>
            </a:r>
            <a:r>
              <a:rPr baseline="29938" sz="1900"/>
              <a:t>12</a:t>
            </a:r>
            <a:r>
              <a:rPr sz="1900"/>
              <a:t> "But in this you are not right. I will answer you: God is greater than any mortal.</a:t>
            </a:r>
            <a:r>
              <a:rPr baseline="29938" sz="1900"/>
              <a:t>13</a:t>
            </a:r>
            <a:r>
              <a:rPr sz="1900"/>
              <a:t> Why do you contend against him, saying, 'He will answer none of my words'?</a:t>
            </a:r>
            <a:r>
              <a:rPr baseline="29938" sz="1900"/>
              <a:t>14</a:t>
            </a:r>
            <a:r>
              <a:rPr sz="1900"/>
              <a:t> For God speaks in one way, and in two, though people do not perceive it.</a:t>
            </a:r>
            <a:r>
              <a:rPr baseline="29938" sz="1900"/>
              <a:t>15</a:t>
            </a:r>
            <a:r>
              <a:rPr sz="1900"/>
              <a:t> In a dream, in a vision of the night, when deep sleep falls on mortals, while they slumber on their beds,</a:t>
            </a:r>
            <a:r>
              <a:rPr baseline="29938" sz="1900"/>
              <a:t>16</a:t>
            </a:r>
            <a:r>
              <a:rPr sz="1900"/>
              <a:t> then he opens their ears, and terrifies them with warnings,</a:t>
            </a:r>
            <a:r>
              <a:rPr baseline="29938" sz="1900"/>
              <a:t>17</a:t>
            </a:r>
            <a:r>
              <a:rPr sz="1900"/>
              <a:t> that he may turn them aside from their deeds, and keep them from pride,</a:t>
            </a:r>
            <a:r>
              <a:rPr baseline="29938" sz="1900"/>
              <a:t>18</a:t>
            </a:r>
            <a:r>
              <a:rPr sz="1900"/>
              <a:t> to spare their souls from the Pit, their lives from traversing the River. </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6" name="Shape 346"/>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33- Elihu</a:t>
            </a:r>
          </a:p>
        </p:txBody>
      </p:sp>
      <p:sp>
        <p:nvSpPr>
          <p:cNvPr id="347" name="Shape 347"/>
          <p:cNvSpPr/>
          <p:nvPr>
            <p:ph type="body" idx="1"/>
          </p:nvPr>
        </p:nvSpPr>
        <p:spPr>
          <a:xfrm>
            <a:off x="2589211" y="2133598"/>
            <a:ext cx="8915401" cy="3777626"/>
          </a:xfrm>
          <a:prstGeom prst="rect">
            <a:avLst/>
          </a:prstGeom>
        </p:spPr>
        <p:txBody>
          <a:bodyPr/>
          <a:lstStyle/>
          <a:p>
            <a:pPr lvl="0" marL="560830" indent="-560830" defTabSz="438911">
              <a:spcBef>
                <a:spcPts val="900"/>
              </a:spcBef>
              <a:defRPr>
                <a:solidFill>
                  <a:srgbClr val="000000"/>
                </a:solidFill>
              </a:defRPr>
            </a:pPr>
            <a:r>
              <a:rPr b="1" sz="2300"/>
              <a:t>Job 33:23</a:t>
            </a:r>
            <a:r>
              <a:rPr sz="2300"/>
              <a:t> </a:t>
            </a:r>
            <a:r>
              <a:rPr sz="1900"/>
              <a:t>Then, if there should be for one of them an angel, a mediator, one of a thousand, one who declares a person upright,</a:t>
            </a:r>
            <a:r>
              <a:rPr baseline="29916" sz="1900"/>
              <a:t>24</a:t>
            </a:r>
            <a:r>
              <a:rPr sz="1900"/>
              <a:t> and he is gracious to that person, and says, 'Deliver him from going down into the Pit; I have found a ransom;</a:t>
            </a:r>
            <a:r>
              <a:rPr baseline="29916" sz="1900"/>
              <a:t>25</a:t>
            </a:r>
            <a:r>
              <a:rPr sz="1900"/>
              <a:t> let his flesh become fresh with youth; let him return to the days of his youthful vigor.'</a:t>
            </a:r>
            <a:r>
              <a:rPr baseline="29916" sz="1900"/>
              <a:t>26</a:t>
            </a:r>
            <a:r>
              <a:rPr sz="1900"/>
              <a:t> Then he prays to God, and is accepted by him, he comes into his presence with joy, and God repays him for his righteousness.</a:t>
            </a:r>
            <a:r>
              <a:rPr baseline="29916" sz="1900"/>
              <a:t>27</a:t>
            </a:r>
            <a:r>
              <a:rPr sz="1900"/>
              <a:t> That person sings to others and says, 'I sinned, and perverted what was right, and it was not paid back to me.</a:t>
            </a:r>
            <a:r>
              <a:rPr baseline="29916" sz="1900"/>
              <a:t>28</a:t>
            </a:r>
            <a:r>
              <a:rPr sz="1900"/>
              <a:t> He has redeemed my soul from going down to the Pit, and my life shall see the light.'</a:t>
            </a:r>
            <a:r>
              <a:rPr baseline="29916" sz="1900"/>
              <a:t>29</a:t>
            </a:r>
            <a:r>
              <a:rPr sz="1900"/>
              <a:t> "God indeed does all these things, twice, three times, with mortals,</a:t>
            </a:r>
            <a:r>
              <a:rPr baseline="29916" sz="1900"/>
              <a:t>30</a:t>
            </a:r>
            <a:r>
              <a:rPr sz="1900"/>
              <a:t> to bring back their souls from the Pit, so that they may see the light of life. </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9" name="Shape 349"/>
          <p:cNvSpPr/>
          <p:nvPr>
            <p:ph type="title"/>
          </p:nvPr>
        </p:nvSpPr>
        <p:spPr>
          <a:xfrm>
            <a:off x="2592925" y="624110"/>
            <a:ext cx="8911688" cy="1280892"/>
          </a:xfrm>
          <a:prstGeom prst="rect">
            <a:avLst/>
          </a:prstGeom>
        </p:spPr>
        <p:txBody>
          <a:bodyPr lIns="0" tIns="0" rIns="0" bIns="0"/>
          <a:lstStyle>
            <a:lvl1pPr algn="ctr">
              <a:defRPr>
                <a:solidFill>
                  <a:srgbClr val="000000"/>
                </a:solidFill>
              </a:defRPr>
            </a:lvl1pPr>
          </a:lstStyle>
          <a:p>
            <a:pPr lvl="0">
              <a:defRPr sz="1800"/>
            </a:pPr>
            <a:r>
              <a:rPr sz="3600"/>
              <a:t>34- Elihu</a:t>
            </a:r>
          </a:p>
        </p:txBody>
      </p:sp>
      <p:sp>
        <p:nvSpPr>
          <p:cNvPr id="350" name="Shape 350"/>
          <p:cNvSpPr/>
          <p:nvPr>
            <p:ph type="body" idx="1"/>
          </p:nvPr>
        </p:nvSpPr>
        <p:spPr>
          <a:xfrm>
            <a:off x="2589211" y="2133600"/>
            <a:ext cx="8915401" cy="3777623"/>
          </a:xfrm>
          <a:prstGeom prst="rect">
            <a:avLst/>
          </a:prstGeom>
        </p:spPr>
        <p:txBody>
          <a:bodyPr/>
          <a:lstStyle/>
          <a:p>
            <a:pPr lvl="0" marL="609600" indent="-609600">
              <a:defRPr>
                <a:solidFill>
                  <a:srgbClr val="000000"/>
                </a:solidFill>
              </a:defRPr>
            </a:pPr>
            <a:r>
              <a:rPr b="1" sz="2400"/>
              <a:t>Job 34:7</a:t>
            </a:r>
            <a:r>
              <a:rPr sz="2400"/>
              <a:t> </a:t>
            </a:r>
            <a:r>
              <a:rPr sz="1900"/>
              <a:t>Is there anyone like Job,</a:t>
            </a:r>
            <a:r>
              <a:rPr sz="1900">
                <a:latin typeface="Courier"/>
                <a:ea typeface="Courier"/>
                <a:cs typeface="Courier"/>
                <a:sym typeface="Courier"/>
              </a:rPr>
              <a:t> </a:t>
            </a:r>
            <a:r>
              <a:rPr sz="1900"/>
              <a:t>who drinks scorn like water? 8 He keeps company with evildoers; he associates with the wicked. 9 For he says, ‘There is no profit in trying to please God.’10 “So listen to me, you men of understanding. Far be it from God to do evil, from the Almighty to do wrong. 11 He repays everyone for what they have done; he brings on them what their conduct deserves.12 It is unthinkable that God would do wrong, that the Almighty would pervert justice.13 Who appointed him over the earth?Who put him in charge of the whole world?14 If it were his intention and he withdrew his spirit and breath,15 all humanity would perish together and mankind would return to the dust.</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2" name="Shape 352"/>
          <p:cNvSpPr/>
          <p:nvPr>
            <p:ph type="title"/>
          </p:nvPr>
        </p:nvSpPr>
        <p:spPr>
          <a:xfrm>
            <a:off x="2592925" y="624110"/>
            <a:ext cx="8911688" cy="1280892"/>
          </a:xfrm>
          <a:prstGeom prst="rect">
            <a:avLst/>
          </a:prstGeom>
        </p:spPr>
        <p:txBody>
          <a:bodyPr lIns="0" tIns="0" rIns="0" bIns="0"/>
          <a:lstStyle>
            <a:lvl1pPr algn="ctr">
              <a:defRPr>
                <a:solidFill>
                  <a:srgbClr val="000000"/>
                </a:solidFill>
              </a:defRPr>
            </a:lvl1pPr>
          </a:lstStyle>
          <a:p>
            <a:pPr lvl="0">
              <a:defRPr sz="1800"/>
            </a:pPr>
            <a:r>
              <a:rPr sz="3600"/>
              <a:t>34- Elihu</a:t>
            </a:r>
          </a:p>
        </p:txBody>
      </p:sp>
      <p:sp>
        <p:nvSpPr>
          <p:cNvPr id="353" name="Shape 353"/>
          <p:cNvSpPr/>
          <p:nvPr>
            <p:ph type="body" idx="1"/>
          </p:nvPr>
        </p:nvSpPr>
        <p:spPr>
          <a:xfrm>
            <a:off x="2589211" y="2133600"/>
            <a:ext cx="8915401" cy="3777623"/>
          </a:xfrm>
          <a:prstGeom prst="rect">
            <a:avLst/>
          </a:prstGeom>
        </p:spPr>
        <p:txBody>
          <a:bodyPr/>
          <a:lstStyle/>
          <a:p>
            <a:pPr lvl="0" marL="609600" indent="-609600">
              <a:defRPr>
                <a:solidFill>
                  <a:srgbClr val="000000"/>
                </a:solidFill>
              </a:defRPr>
            </a:pPr>
            <a:r>
              <a:rPr b="1" sz="2400"/>
              <a:t>Job 34:31</a:t>
            </a:r>
            <a:r>
              <a:rPr sz="2000"/>
              <a:t>“Suppose someone says to God,‘I am guilty but will offend no more. 32 Teach me what I cannot see; if I have done wrong, I will not do so again.’33 Should God then reward you on your terms, when you refuse to repent? You must decide, not I; so tell me what you know. 34 “Men of understanding declare, wise men who hear me say to me, 35 ‘Job speaks without knowledge; his words lack insight.’36 Oh, that Job might be tested to the utmost for answering like a wicked man! 37 To his sin he adds rebellion; scornfully he claps his hands among us and multiplies his words against God.”</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