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59" r:id="rId5"/>
    <p:sldId id="266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1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9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2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3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8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5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E99C1-7CE2-2941-BD0E-74EC2388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3" t="19800" r="3539" b="25159"/>
          <a:stretch/>
        </p:blipFill>
        <p:spPr>
          <a:xfrm>
            <a:off x="1782597" y="0"/>
            <a:ext cx="8626805" cy="6858000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EE29BD33-F492-0B43-82F3-51E5E64A591B}"/>
              </a:ext>
            </a:extLst>
          </p:cNvPr>
          <p:cNvSpPr/>
          <p:nvPr/>
        </p:nvSpPr>
        <p:spPr>
          <a:xfrm>
            <a:off x="7445811" y="919978"/>
            <a:ext cx="1393904" cy="501805"/>
          </a:xfrm>
          <a:prstGeom prst="wedgeRectCallout">
            <a:avLst>
              <a:gd name="adj1" fmla="val -51870"/>
              <a:gd name="adj2" fmla="val 10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Psalm 59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2321B20-F9D3-C64D-A6E2-C4051083A7EB}"/>
              </a:ext>
            </a:extLst>
          </p:cNvPr>
          <p:cNvSpPr/>
          <p:nvPr/>
        </p:nvSpPr>
        <p:spPr>
          <a:xfrm>
            <a:off x="7980554" y="1918010"/>
            <a:ext cx="1393904" cy="501805"/>
          </a:xfrm>
          <a:prstGeom prst="wedgeRectCallout">
            <a:avLst>
              <a:gd name="adj1" fmla="val -73470"/>
              <a:gd name="adj2" fmla="val -5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Psalm 52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A09D22F-9787-6249-87C8-F0E9FB7F2EC6}"/>
              </a:ext>
            </a:extLst>
          </p:cNvPr>
          <p:cNvSpPr/>
          <p:nvPr/>
        </p:nvSpPr>
        <p:spPr>
          <a:xfrm>
            <a:off x="3481816" y="1918010"/>
            <a:ext cx="1307101" cy="685800"/>
          </a:xfrm>
          <a:prstGeom prst="wedgeRectCallout">
            <a:avLst>
              <a:gd name="adj1" fmla="val 78530"/>
              <a:gd name="adj2" fmla="val 2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Psalm 56 Psalm 34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EB17C4E5-FBB4-6044-B345-93E422F19FD3}"/>
              </a:ext>
            </a:extLst>
          </p:cNvPr>
          <p:cNvSpPr/>
          <p:nvPr/>
        </p:nvSpPr>
        <p:spPr>
          <a:xfrm>
            <a:off x="6163164" y="1912435"/>
            <a:ext cx="1564891" cy="501805"/>
          </a:xfrm>
          <a:prstGeom prst="wedgeRectCallout">
            <a:avLst>
              <a:gd name="adj1" fmla="val -44966"/>
              <a:gd name="adj2" fmla="val 91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Psalm 142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5B87A5B0-F678-154B-95C9-6D8C1823AF5A}"/>
              </a:ext>
            </a:extLst>
          </p:cNvPr>
          <p:cNvSpPr/>
          <p:nvPr/>
        </p:nvSpPr>
        <p:spPr>
          <a:xfrm>
            <a:off x="5466212" y="3429000"/>
            <a:ext cx="1393904" cy="501805"/>
          </a:xfrm>
          <a:prstGeom prst="wedgeRectCallout">
            <a:avLst>
              <a:gd name="adj1" fmla="val 60130"/>
              <a:gd name="adj2" fmla="val -3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Psalm 63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8A2AB293-BC68-3540-AE16-46674FCC6652}"/>
              </a:ext>
            </a:extLst>
          </p:cNvPr>
          <p:cNvSpPr/>
          <p:nvPr/>
        </p:nvSpPr>
        <p:spPr>
          <a:xfrm>
            <a:off x="7445811" y="3936381"/>
            <a:ext cx="1393904" cy="501805"/>
          </a:xfrm>
          <a:prstGeom prst="wedgeRectCallout">
            <a:avLst>
              <a:gd name="adj1" fmla="val -74270"/>
              <a:gd name="adj2" fmla="val -23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Psalm 54</a:t>
            </a:r>
          </a:p>
        </p:txBody>
      </p:sp>
    </p:spTree>
    <p:extLst>
      <p:ext uri="{BB962C8B-B14F-4D97-AF65-F5344CB8AC3E}">
        <p14:creationId xmlns:p14="http://schemas.microsoft.com/office/powerpoint/2010/main" val="3979096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9519-C73F-B146-A659-CB180BEFBC1C}"/>
              </a:ext>
            </a:extLst>
          </p:cNvPr>
          <p:cNvSpPr txBox="1"/>
          <p:nvPr/>
        </p:nvSpPr>
        <p:spPr>
          <a:xfrm>
            <a:off x="0" y="59048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 Ultra Light" panose="020B0203020202020204" pitchFamily="34" charset="77"/>
              </a:rPr>
              <a:t>A heart that trusts God thinks correctly about trials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B2DF-09B3-D443-905E-7C44FB9E80DD}"/>
              </a:ext>
            </a:extLst>
          </p:cNvPr>
          <p:cNvSpPr txBox="1"/>
          <p:nvPr/>
        </p:nvSpPr>
        <p:spPr>
          <a:xfrm>
            <a:off x="139484" y="2036311"/>
            <a:ext cx="116702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Trials are not the result of God’s disfavor </a:t>
            </a:r>
            <a:b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(Psalm 59.4,9-10)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God isn’t to blame for evil, He’s the solution! </a:t>
            </a:r>
            <a:b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(Psalm 52.1-7)</a:t>
            </a:r>
          </a:p>
        </p:txBody>
      </p:sp>
    </p:spTree>
    <p:extLst>
      <p:ext uri="{BB962C8B-B14F-4D97-AF65-F5344CB8AC3E}">
        <p14:creationId xmlns:p14="http://schemas.microsoft.com/office/powerpoint/2010/main" val="438814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9519-C73F-B146-A659-CB180BEFBC1C}"/>
              </a:ext>
            </a:extLst>
          </p:cNvPr>
          <p:cNvSpPr txBox="1"/>
          <p:nvPr/>
        </p:nvSpPr>
        <p:spPr>
          <a:xfrm>
            <a:off x="0" y="59048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 Ultra Light" panose="020B0203020202020204" pitchFamily="34" charset="77"/>
              </a:rPr>
              <a:t>A heart that trusts God thinks correctly about fear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F9E62-46CC-B449-9849-501AC2EDC013}"/>
              </a:ext>
            </a:extLst>
          </p:cNvPr>
          <p:cNvSpPr txBox="1"/>
          <p:nvPr/>
        </p:nvSpPr>
        <p:spPr>
          <a:xfrm>
            <a:off x="139484" y="2036311"/>
            <a:ext cx="116702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Understands that experiencing fear is not a lack of faith (Psalm 56.3,8; 142.1-4)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Finds in God the remedy (Psalm 56.11; </a:t>
            </a:r>
            <a:b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142.5-6) </a:t>
            </a:r>
            <a:endParaRPr lang="en-US" sz="5400" dirty="0">
              <a:solidFill>
                <a:srgbClr val="2E2E30"/>
              </a:solidFill>
              <a:effectLst>
                <a:outerShdw blurRad="50800" dist="38100" dir="2700000" algn="tl" rotWithShape="0">
                  <a:srgbClr val="DBCBA9"/>
                </a:outerShdw>
              </a:effectLst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90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9519-C73F-B146-A659-CB180BEFBC1C}"/>
              </a:ext>
            </a:extLst>
          </p:cNvPr>
          <p:cNvSpPr txBox="1"/>
          <p:nvPr/>
        </p:nvSpPr>
        <p:spPr>
          <a:xfrm>
            <a:off x="0" y="59048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 Ultra Light" panose="020B0203020202020204" pitchFamily="34" charset="77"/>
              </a:rPr>
              <a:t>A heart that trusts God thinks correctly about the 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438A0-1E18-6C49-9D53-F54C977B081C}"/>
              </a:ext>
            </a:extLst>
          </p:cNvPr>
          <p:cNvSpPr txBox="1"/>
          <p:nvPr/>
        </p:nvSpPr>
        <p:spPr>
          <a:xfrm>
            <a:off x="0" y="1910011"/>
            <a:ext cx="121920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Knows that he is not strong enough </a:t>
            </a:r>
            <a:b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(Psalm 142.6; 54.1-5)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Believes in deliverance before deliverance occurs (Psalm 59.16ff; 52.8-9; 142.7; 54.7; 34.19-21) </a:t>
            </a:r>
            <a:endParaRPr lang="en-US" sz="7200" dirty="0">
              <a:solidFill>
                <a:srgbClr val="2E2E30"/>
              </a:solidFill>
              <a:effectLst>
                <a:outerShdw blurRad="50800" dist="38100" dir="2700000" algn="tl" rotWithShape="0">
                  <a:srgbClr val="DBCBA9"/>
                </a:outerShdw>
              </a:effectLst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4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82</Words>
  <Application>Microsoft Macintosh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Avenir Next</vt:lpstr>
      <vt:lpstr>Avenir Next Ultra Light</vt:lpstr>
      <vt:lpstr>Calibri</vt:lpstr>
      <vt:lpstr>Calibri Light</vt:lpstr>
      <vt:lpstr>Office Theme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15</cp:revision>
  <dcterms:created xsi:type="dcterms:W3CDTF">2019-05-23T19:28:40Z</dcterms:created>
  <dcterms:modified xsi:type="dcterms:W3CDTF">2019-06-09T12:18:50Z</dcterms:modified>
</cp:coreProperties>
</file>