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7" r:id="rId4"/>
    <p:sldId id="259" r:id="rId5"/>
    <p:sldId id="269" r:id="rId6"/>
    <p:sldId id="272" r:id="rId7"/>
    <p:sldId id="271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722"/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3"/>
    <p:restoredTop sz="94694"/>
  </p:normalViewPr>
  <p:slideViewPr>
    <p:cSldViewPr snapToGrid="0" snapToObjects="1">
      <p:cViewPr varScale="1">
        <p:scale>
          <a:sx n="100" d="100"/>
          <a:sy n="100" d="100"/>
        </p:scale>
        <p:origin x="17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3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4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4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59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7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9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2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5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3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8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0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45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3210C-CF45-1745-8D9A-1F286A85E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79" r="9656"/>
          <a:stretch/>
        </p:blipFill>
        <p:spPr>
          <a:xfrm>
            <a:off x="1093077" y="-13618"/>
            <a:ext cx="9827172" cy="6871618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EAF8E064-F3B9-A540-AD8B-D3E6CEBBCB2A}"/>
              </a:ext>
            </a:extLst>
          </p:cNvPr>
          <p:cNvSpPr/>
          <p:nvPr/>
        </p:nvSpPr>
        <p:spPr>
          <a:xfrm>
            <a:off x="1650125" y="189186"/>
            <a:ext cx="3972910" cy="2848304"/>
          </a:xfrm>
          <a:prstGeom prst="wedgeRectCallout">
            <a:avLst>
              <a:gd name="adj1" fmla="val 77741"/>
              <a:gd name="adj2" fmla="val -86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5FA2D-DBED-E040-89AE-267C7A0B9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86" t="23046" r="24742" b="34689"/>
          <a:stretch/>
        </p:blipFill>
        <p:spPr>
          <a:xfrm>
            <a:off x="1807779" y="315311"/>
            <a:ext cx="3678621" cy="257503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096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D05B-2F14-2147-83E8-A3FA6AFC42A3}"/>
              </a:ext>
            </a:extLst>
          </p:cNvPr>
          <p:cNvSpPr txBox="1"/>
          <p:nvPr/>
        </p:nvSpPr>
        <p:spPr>
          <a:xfrm>
            <a:off x="2760784" y="1062233"/>
            <a:ext cx="8212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 heart of love, mercy &amp; grace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2676702" y="1958259"/>
            <a:ext cx="9326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David shows it is possible to love our enemies (Matthew 5.44)</a:t>
            </a:r>
          </a:p>
        </p:txBody>
      </p:sp>
    </p:spTree>
    <p:extLst>
      <p:ext uri="{BB962C8B-B14F-4D97-AF65-F5344CB8AC3E}">
        <p14:creationId xmlns:p14="http://schemas.microsoft.com/office/powerpoint/2010/main" val="1779367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9D421-0C48-C04A-A1FC-B180ED3CC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90" t="18732" r="30948" b="19983"/>
          <a:stretch/>
        </p:blipFill>
        <p:spPr>
          <a:xfrm>
            <a:off x="464960" y="1523999"/>
            <a:ext cx="4748172" cy="4711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87E6B-1493-1941-B749-7F0117F54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38" t="18732" r="23276" b="19984"/>
          <a:stretch/>
        </p:blipFill>
        <p:spPr>
          <a:xfrm>
            <a:off x="6484882" y="546101"/>
            <a:ext cx="5013433" cy="4711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6765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D05B-2F14-2147-83E8-A3FA6AFC42A3}"/>
              </a:ext>
            </a:extLst>
          </p:cNvPr>
          <p:cNvSpPr txBox="1"/>
          <p:nvPr/>
        </p:nvSpPr>
        <p:spPr>
          <a:xfrm>
            <a:off x="2760784" y="1062233"/>
            <a:ext cx="8212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 heart of love, mercy &amp; grace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2676702" y="1958259"/>
            <a:ext cx="932611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David shows it is possible to love our enemies (Matthew 5.44)</a:t>
            </a:r>
          </a:p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Like Mephibosheth, we are undeserving of our Lord’s mercy and grace (Romans 3.23-24)</a:t>
            </a:r>
          </a:p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Our Lord is both merciful and gracious. He both forgives and exalts! (Ephesians 2.4-6)</a:t>
            </a:r>
          </a:p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We should never give our Lord reason to doubt our loyalty (1 Peter 2.1-3)</a:t>
            </a:r>
          </a:p>
        </p:txBody>
      </p:sp>
    </p:spTree>
    <p:extLst>
      <p:ext uri="{BB962C8B-B14F-4D97-AF65-F5344CB8AC3E}">
        <p14:creationId xmlns:p14="http://schemas.microsoft.com/office/powerpoint/2010/main" val="2620933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91767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</TotalTime>
  <Words>92</Words>
  <Application>Microsoft Macintosh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Futura Medium</vt:lpstr>
      <vt:lpstr>System Font Regular</vt:lpstr>
      <vt:lpstr>Office Theme</vt:lpstr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26</cp:revision>
  <dcterms:created xsi:type="dcterms:W3CDTF">2019-05-23T19:28:40Z</dcterms:created>
  <dcterms:modified xsi:type="dcterms:W3CDTF">2019-07-03T19:51:15Z</dcterms:modified>
</cp:coreProperties>
</file>