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59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3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1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9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2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5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7/3/19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B2A71-E9FC-CB45-B8FA-DE3FBF514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7" r="9914"/>
          <a:stretch/>
        </p:blipFill>
        <p:spPr>
          <a:xfrm>
            <a:off x="1650125" y="-4719"/>
            <a:ext cx="8429296" cy="6862719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EAF8E064-F3B9-A540-AD8B-D3E6CEBBCB2A}"/>
              </a:ext>
            </a:extLst>
          </p:cNvPr>
          <p:cNvSpPr/>
          <p:nvPr/>
        </p:nvSpPr>
        <p:spPr>
          <a:xfrm>
            <a:off x="5702300" y="3778907"/>
            <a:ext cx="4135383" cy="2848304"/>
          </a:xfrm>
          <a:prstGeom prst="wedgeRectCallout">
            <a:avLst>
              <a:gd name="adj1" fmla="val -27055"/>
              <a:gd name="adj2" fmla="val -737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8C99C-E065-514E-90CB-7656B3916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17" t="7173" r="28707" b="46076"/>
          <a:stretch/>
        </p:blipFill>
        <p:spPr>
          <a:xfrm>
            <a:off x="5822474" y="3931307"/>
            <a:ext cx="3895033" cy="254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9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676702" y="641819"/>
            <a:ext cx="90843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A heart that learns to respect God</a:t>
            </a:r>
          </a:p>
          <a:p>
            <a:r>
              <a:rPr lang="en-US" sz="3200" i="1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2 Samuel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2273569"/>
            <a:ext cx="932611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Good intentions are not enough (vss. 1-10)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God has revealed how to honor Him </a:t>
            </a:r>
            <a:b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(vss. 11-13; 1Chronicles 15.1-15)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Honoring God brings about the blessing of His presence… thus joy! (vss. 14-21; 1Chronicles 16.8-36)</a:t>
            </a:r>
          </a:p>
        </p:txBody>
      </p:sp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3059</TotalTime>
  <Words>27</Words>
  <Application>Microsoft Macintosh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Futura Medium</vt:lpstr>
      <vt:lpstr>System Font Regular</vt:lpstr>
      <vt:lpstr>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31</cp:revision>
  <dcterms:created xsi:type="dcterms:W3CDTF">2019-05-23T19:28:40Z</dcterms:created>
  <dcterms:modified xsi:type="dcterms:W3CDTF">2019-07-05T18:07:34Z</dcterms:modified>
</cp:coreProperties>
</file>