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7" r:id="rId3"/>
    <p:sldId id="259" r:id="rId4"/>
    <p:sldId id="260" r:id="rId5"/>
    <p:sldId id="261" r:id="rId6"/>
    <p:sldId id="263" r:id="rId7"/>
    <p:sldId id="264" r:id="rId8"/>
    <p:sldId id="265" r:id="rId9"/>
    <p:sldId id="267" r:id="rId10"/>
    <p:sldId id="472" r:id="rId11"/>
    <p:sldId id="272" r:id="rId12"/>
    <p:sldId id="273" r:id="rId13"/>
    <p:sldId id="269" r:id="rId14"/>
    <p:sldId id="471" r:id="rId15"/>
    <p:sldId id="274" r:id="rId16"/>
    <p:sldId id="276"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91" autoAdjust="0"/>
  </p:normalViewPr>
  <p:slideViewPr>
    <p:cSldViewPr snapToGrid="0">
      <p:cViewPr varScale="1">
        <p:scale>
          <a:sx n="64" d="100"/>
          <a:sy n="64" d="100"/>
        </p:scale>
        <p:origin x="84"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33B82BA-E890-4F48-9144-01D2BB89C786}" type="datetimeFigureOut">
              <a:rPr lang="en-US" smtClean="0"/>
              <a:t>8/11/2019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E95A4AF-1AC4-472C-A770-F88539ACF19A}" type="slidenum">
              <a:rPr lang="en-US" smtClean="0"/>
              <a:t>‹#›</a:t>
            </a:fld>
            <a:endParaRPr lang="en-US"/>
          </a:p>
        </p:txBody>
      </p:sp>
    </p:spTree>
    <p:extLst>
      <p:ext uri="{BB962C8B-B14F-4D97-AF65-F5344CB8AC3E}">
        <p14:creationId xmlns:p14="http://schemas.microsoft.com/office/powerpoint/2010/main" val="2796841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95A4AF-1AC4-472C-A770-F88539ACF19A}" type="slidenum">
              <a:rPr lang="en-US" smtClean="0"/>
              <a:t>4</a:t>
            </a:fld>
            <a:endParaRPr lang="en-US"/>
          </a:p>
        </p:txBody>
      </p:sp>
    </p:spTree>
    <p:extLst>
      <p:ext uri="{BB962C8B-B14F-4D97-AF65-F5344CB8AC3E}">
        <p14:creationId xmlns:p14="http://schemas.microsoft.com/office/powerpoint/2010/main" val="2069931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95A4AF-1AC4-472C-A770-F88539ACF19A}" type="slidenum">
              <a:rPr lang="en-US" smtClean="0"/>
              <a:t>5</a:t>
            </a:fld>
            <a:endParaRPr lang="en-US"/>
          </a:p>
        </p:txBody>
      </p:sp>
    </p:spTree>
    <p:extLst>
      <p:ext uri="{BB962C8B-B14F-4D97-AF65-F5344CB8AC3E}">
        <p14:creationId xmlns:p14="http://schemas.microsoft.com/office/powerpoint/2010/main" val="1264489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95A4AF-1AC4-472C-A770-F88539ACF19A}" type="slidenum">
              <a:rPr lang="en-US" smtClean="0"/>
              <a:t>6</a:t>
            </a:fld>
            <a:endParaRPr lang="en-US"/>
          </a:p>
        </p:txBody>
      </p:sp>
    </p:spTree>
    <p:extLst>
      <p:ext uri="{BB962C8B-B14F-4D97-AF65-F5344CB8AC3E}">
        <p14:creationId xmlns:p14="http://schemas.microsoft.com/office/powerpoint/2010/main" val="1047525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95A4AF-1AC4-472C-A770-F88539ACF19A}" type="slidenum">
              <a:rPr lang="en-US" smtClean="0"/>
              <a:t>8</a:t>
            </a:fld>
            <a:endParaRPr lang="en-US"/>
          </a:p>
        </p:txBody>
      </p:sp>
    </p:spTree>
    <p:extLst>
      <p:ext uri="{BB962C8B-B14F-4D97-AF65-F5344CB8AC3E}">
        <p14:creationId xmlns:p14="http://schemas.microsoft.com/office/powerpoint/2010/main" val="100405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95A4AF-1AC4-472C-A770-F88539ACF19A}" type="slidenum">
              <a:rPr lang="en-US" smtClean="0"/>
              <a:t>9</a:t>
            </a:fld>
            <a:endParaRPr lang="en-US"/>
          </a:p>
        </p:txBody>
      </p:sp>
    </p:spTree>
    <p:extLst>
      <p:ext uri="{BB962C8B-B14F-4D97-AF65-F5344CB8AC3E}">
        <p14:creationId xmlns:p14="http://schemas.microsoft.com/office/powerpoint/2010/main" val="3832021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95A4AF-1AC4-472C-A770-F88539ACF19A}" type="slidenum">
              <a:rPr lang="en-US" smtClean="0"/>
              <a:t>12</a:t>
            </a:fld>
            <a:endParaRPr lang="en-US"/>
          </a:p>
        </p:txBody>
      </p:sp>
    </p:spTree>
    <p:extLst>
      <p:ext uri="{BB962C8B-B14F-4D97-AF65-F5344CB8AC3E}">
        <p14:creationId xmlns:p14="http://schemas.microsoft.com/office/powerpoint/2010/main" val="3527338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I’m a Christian</a:t>
            </a:r>
          </a:p>
          <a:p>
            <a:r>
              <a:rPr lang="en-US" dirty="0"/>
              <a:t>Well, I come to worship</a:t>
            </a:r>
          </a:p>
          <a:p>
            <a:r>
              <a:rPr lang="en-US" dirty="0"/>
              <a:t>Well, he’s got a good heart</a:t>
            </a:r>
          </a:p>
          <a:p>
            <a:r>
              <a:rPr lang="en-US" dirty="0"/>
              <a:t>Well, he’s a great guy</a:t>
            </a:r>
          </a:p>
          <a:p>
            <a:r>
              <a:rPr lang="en-US" dirty="0"/>
              <a:t>Well, he’s done a lot of good things </a:t>
            </a:r>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D3FCE9C-C52C-4D31-90CE-DC2B75A4167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7648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95A4AF-1AC4-472C-A770-F88539ACF19A}" type="slidenum">
              <a:rPr lang="en-US" smtClean="0"/>
              <a:t>14</a:t>
            </a:fld>
            <a:endParaRPr lang="en-US"/>
          </a:p>
        </p:txBody>
      </p:sp>
    </p:spTree>
    <p:extLst>
      <p:ext uri="{BB962C8B-B14F-4D97-AF65-F5344CB8AC3E}">
        <p14:creationId xmlns:p14="http://schemas.microsoft.com/office/powerpoint/2010/main" val="1003992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95A4AF-1AC4-472C-A770-F88539ACF19A}" type="slidenum">
              <a:rPr lang="en-US" smtClean="0"/>
              <a:t>15</a:t>
            </a:fld>
            <a:endParaRPr lang="en-US"/>
          </a:p>
        </p:txBody>
      </p:sp>
    </p:spTree>
    <p:extLst>
      <p:ext uri="{BB962C8B-B14F-4D97-AF65-F5344CB8AC3E}">
        <p14:creationId xmlns:p14="http://schemas.microsoft.com/office/powerpoint/2010/main" val="3482999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5F295-EAF8-40FF-97EA-7658F55A8C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20E96D-CC0E-4328-B419-97064483D0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39EB92-2C56-43C8-BDCB-82E8CF55440E}"/>
              </a:ext>
            </a:extLst>
          </p:cNvPr>
          <p:cNvSpPr>
            <a:spLocks noGrp="1"/>
          </p:cNvSpPr>
          <p:nvPr>
            <p:ph type="dt" sz="half" idx="10"/>
          </p:nvPr>
        </p:nvSpPr>
        <p:spPr/>
        <p:txBody>
          <a:bodyPr/>
          <a:lstStyle/>
          <a:p>
            <a:fld id="{D0E66363-E1C6-4036-9C32-B2DE0888C919}" type="datetimeFigureOut">
              <a:rPr lang="en-US" smtClean="0"/>
              <a:t>8/11/2019</a:t>
            </a:fld>
            <a:endParaRPr lang="en-US"/>
          </a:p>
        </p:txBody>
      </p:sp>
      <p:sp>
        <p:nvSpPr>
          <p:cNvPr id="5" name="Footer Placeholder 4">
            <a:extLst>
              <a:ext uri="{FF2B5EF4-FFF2-40B4-BE49-F238E27FC236}">
                <a16:creationId xmlns:a16="http://schemas.microsoft.com/office/drawing/2014/main" id="{D9195024-8700-4AD0-B841-D254AE1A02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320EC-4209-4944-BBD5-F5B22DC79402}"/>
              </a:ext>
            </a:extLst>
          </p:cNvPr>
          <p:cNvSpPr>
            <a:spLocks noGrp="1"/>
          </p:cNvSpPr>
          <p:nvPr>
            <p:ph type="sldNum" sz="quarter" idx="12"/>
          </p:nvPr>
        </p:nvSpPr>
        <p:spPr/>
        <p:txBody>
          <a:bodyPr/>
          <a:lstStyle/>
          <a:p>
            <a:fld id="{375B2F41-928D-4D5F-A3CA-3E5244E81032}" type="slidenum">
              <a:rPr lang="en-US" smtClean="0"/>
              <a:t>‹#›</a:t>
            </a:fld>
            <a:endParaRPr lang="en-US"/>
          </a:p>
        </p:txBody>
      </p:sp>
    </p:spTree>
    <p:extLst>
      <p:ext uri="{BB962C8B-B14F-4D97-AF65-F5344CB8AC3E}">
        <p14:creationId xmlns:p14="http://schemas.microsoft.com/office/powerpoint/2010/main" val="4164045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5830F-E5BF-45C5-AEFA-0ABFE0D801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71CA99-A13C-4CF9-90E1-B82AB742F6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786CB4-5F5D-4BA1-99A8-66DE75497BE1}"/>
              </a:ext>
            </a:extLst>
          </p:cNvPr>
          <p:cNvSpPr>
            <a:spLocks noGrp="1"/>
          </p:cNvSpPr>
          <p:nvPr>
            <p:ph type="dt" sz="half" idx="10"/>
          </p:nvPr>
        </p:nvSpPr>
        <p:spPr/>
        <p:txBody>
          <a:bodyPr/>
          <a:lstStyle/>
          <a:p>
            <a:fld id="{D0E66363-E1C6-4036-9C32-B2DE0888C919}" type="datetimeFigureOut">
              <a:rPr lang="en-US" smtClean="0"/>
              <a:t>8/11/2019</a:t>
            </a:fld>
            <a:endParaRPr lang="en-US"/>
          </a:p>
        </p:txBody>
      </p:sp>
      <p:sp>
        <p:nvSpPr>
          <p:cNvPr id="5" name="Footer Placeholder 4">
            <a:extLst>
              <a:ext uri="{FF2B5EF4-FFF2-40B4-BE49-F238E27FC236}">
                <a16:creationId xmlns:a16="http://schemas.microsoft.com/office/drawing/2014/main" id="{009AB063-E02C-4217-91E8-53F48C0684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64D75D-245D-4FBD-9D66-E48FF614A2BE}"/>
              </a:ext>
            </a:extLst>
          </p:cNvPr>
          <p:cNvSpPr>
            <a:spLocks noGrp="1"/>
          </p:cNvSpPr>
          <p:nvPr>
            <p:ph type="sldNum" sz="quarter" idx="12"/>
          </p:nvPr>
        </p:nvSpPr>
        <p:spPr/>
        <p:txBody>
          <a:bodyPr/>
          <a:lstStyle/>
          <a:p>
            <a:fld id="{375B2F41-928D-4D5F-A3CA-3E5244E81032}" type="slidenum">
              <a:rPr lang="en-US" smtClean="0"/>
              <a:t>‹#›</a:t>
            </a:fld>
            <a:endParaRPr lang="en-US"/>
          </a:p>
        </p:txBody>
      </p:sp>
    </p:spTree>
    <p:extLst>
      <p:ext uri="{BB962C8B-B14F-4D97-AF65-F5344CB8AC3E}">
        <p14:creationId xmlns:p14="http://schemas.microsoft.com/office/powerpoint/2010/main" val="1428806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52A715-1C64-4DB3-9931-74C9A55426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A48119-C6C5-4BBD-9773-136F28AEBA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99C1D8-B79D-49E2-8F8C-F89AC39081E9}"/>
              </a:ext>
            </a:extLst>
          </p:cNvPr>
          <p:cNvSpPr>
            <a:spLocks noGrp="1"/>
          </p:cNvSpPr>
          <p:nvPr>
            <p:ph type="dt" sz="half" idx="10"/>
          </p:nvPr>
        </p:nvSpPr>
        <p:spPr/>
        <p:txBody>
          <a:bodyPr/>
          <a:lstStyle/>
          <a:p>
            <a:fld id="{D0E66363-E1C6-4036-9C32-B2DE0888C919}" type="datetimeFigureOut">
              <a:rPr lang="en-US" smtClean="0"/>
              <a:t>8/11/2019</a:t>
            </a:fld>
            <a:endParaRPr lang="en-US"/>
          </a:p>
        </p:txBody>
      </p:sp>
      <p:sp>
        <p:nvSpPr>
          <p:cNvPr id="5" name="Footer Placeholder 4">
            <a:extLst>
              <a:ext uri="{FF2B5EF4-FFF2-40B4-BE49-F238E27FC236}">
                <a16:creationId xmlns:a16="http://schemas.microsoft.com/office/drawing/2014/main" id="{D9F64C30-E8E2-413D-BADF-C8D48DD40D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09734F-0CC4-4F93-AE6D-CDFECC8BF3B7}"/>
              </a:ext>
            </a:extLst>
          </p:cNvPr>
          <p:cNvSpPr>
            <a:spLocks noGrp="1"/>
          </p:cNvSpPr>
          <p:nvPr>
            <p:ph type="sldNum" sz="quarter" idx="12"/>
          </p:nvPr>
        </p:nvSpPr>
        <p:spPr/>
        <p:txBody>
          <a:bodyPr/>
          <a:lstStyle/>
          <a:p>
            <a:fld id="{375B2F41-928D-4D5F-A3CA-3E5244E81032}" type="slidenum">
              <a:rPr lang="en-US" smtClean="0"/>
              <a:t>‹#›</a:t>
            </a:fld>
            <a:endParaRPr lang="en-US"/>
          </a:p>
        </p:txBody>
      </p:sp>
    </p:spTree>
    <p:extLst>
      <p:ext uri="{BB962C8B-B14F-4D97-AF65-F5344CB8AC3E}">
        <p14:creationId xmlns:p14="http://schemas.microsoft.com/office/powerpoint/2010/main" val="240946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63D5D-AF7F-4C41-AAC0-0D709E2084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D3D02D-7834-4B25-96BD-3028002388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87FEE5-F26F-48B7-A7F9-5D58E6C1BE78}"/>
              </a:ext>
            </a:extLst>
          </p:cNvPr>
          <p:cNvSpPr>
            <a:spLocks noGrp="1"/>
          </p:cNvSpPr>
          <p:nvPr>
            <p:ph type="dt" sz="half" idx="10"/>
          </p:nvPr>
        </p:nvSpPr>
        <p:spPr/>
        <p:txBody>
          <a:bodyPr/>
          <a:lstStyle/>
          <a:p>
            <a:fld id="{1DBF783E-2C7E-4BAB-8BA4-476B3D055491}" type="datetimeFigureOut">
              <a:rPr lang="en-US" smtClean="0"/>
              <a:t>8/11/2019</a:t>
            </a:fld>
            <a:endParaRPr lang="en-US"/>
          </a:p>
        </p:txBody>
      </p:sp>
      <p:sp>
        <p:nvSpPr>
          <p:cNvPr id="5" name="Footer Placeholder 4">
            <a:extLst>
              <a:ext uri="{FF2B5EF4-FFF2-40B4-BE49-F238E27FC236}">
                <a16:creationId xmlns:a16="http://schemas.microsoft.com/office/drawing/2014/main" id="{85F91705-F178-4234-8813-CD06D8477A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18BA47-CBC3-4CF4-90B7-5D5FFADC6458}"/>
              </a:ext>
            </a:extLst>
          </p:cNvPr>
          <p:cNvSpPr>
            <a:spLocks noGrp="1"/>
          </p:cNvSpPr>
          <p:nvPr>
            <p:ph type="sldNum" sz="quarter" idx="12"/>
          </p:nvPr>
        </p:nvSpPr>
        <p:spPr/>
        <p:txBody>
          <a:bodyPr/>
          <a:lstStyle/>
          <a:p>
            <a:fld id="{B83AB26B-6358-4CEB-84BF-C91F31EBCBB8}" type="slidenum">
              <a:rPr lang="en-US" smtClean="0"/>
              <a:t>‹#›</a:t>
            </a:fld>
            <a:endParaRPr lang="en-US"/>
          </a:p>
        </p:txBody>
      </p:sp>
    </p:spTree>
    <p:extLst>
      <p:ext uri="{BB962C8B-B14F-4D97-AF65-F5344CB8AC3E}">
        <p14:creationId xmlns:p14="http://schemas.microsoft.com/office/powerpoint/2010/main" val="2736234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E851C-6D91-4CB2-B55B-42F96A5CCD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752857-441F-45FD-8A83-423A98E494E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C7B500-C195-439A-A77A-412C323ED5E8}"/>
              </a:ext>
            </a:extLst>
          </p:cNvPr>
          <p:cNvSpPr>
            <a:spLocks noGrp="1"/>
          </p:cNvSpPr>
          <p:nvPr>
            <p:ph type="dt" sz="half" idx="10"/>
          </p:nvPr>
        </p:nvSpPr>
        <p:spPr/>
        <p:txBody>
          <a:bodyPr/>
          <a:lstStyle/>
          <a:p>
            <a:fld id="{1DBF783E-2C7E-4BAB-8BA4-476B3D055491}" type="datetimeFigureOut">
              <a:rPr lang="en-US" smtClean="0"/>
              <a:t>8/11/2019</a:t>
            </a:fld>
            <a:endParaRPr lang="en-US"/>
          </a:p>
        </p:txBody>
      </p:sp>
      <p:sp>
        <p:nvSpPr>
          <p:cNvPr id="5" name="Footer Placeholder 4">
            <a:extLst>
              <a:ext uri="{FF2B5EF4-FFF2-40B4-BE49-F238E27FC236}">
                <a16:creationId xmlns:a16="http://schemas.microsoft.com/office/drawing/2014/main" id="{BCCF1429-FD0B-404F-BF6B-8C3C6F28E2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CABAD2-4442-4633-9487-C313764A7627}"/>
              </a:ext>
            </a:extLst>
          </p:cNvPr>
          <p:cNvSpPr>
            <a:spLocks noGrp="1"/>
          </p:cNvSpPr>
          <p:nvPr>
            <p:ph type="sldNum" sz="quarter" idx="12"/>
          </p:nvPr>
        </p:nvSpPr>
        <p:spPr/>
        <p:txBody>
          <a:bodyPr/>
          <a:lstStyle/>
          <a:p>
            <a:fld id="{B83AB26B-6358-4CEB-84BF-C91F31EBCBB8}" type="slidenum">
              <a:rPr lang="en-US" smtClean="0"/>
              <a:t>‹#›</a:t>
            </a:fld>
            <a:endParaRPr lang="en-US"/>
          </a:p>
        </p:txBody>
      </p:sp>
    </p:spTree>
    <p:extLst>
      <p:ext uri="{BB962C8B-B14F-4D97-AF65-F5344CB8AC3E}">
        <p14:creationId xmlns:p14="http://schemas.microsoft.com/office/powerpoint/2010/main" val="286531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988E9-CCD6-4022-895F-ECE78B25C4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AE7396-DD18-445E-97BD-F6C25D14A5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E2320BC-AA88-4D7B-9B8C-457CD2A323C4}"/>
              </a:ext>
            </a:extLst>
          </p:cNvPr>
          <p:cNvSpPr>
            <a:spLocks noGrp="1"/>
          </p:cNvSpPr>
          <p:nvPr>
            <p:ph type="dt" sz="half" idx="10"/>
          </p:nvPr>
        </p:nvSpPr>
        <p:spPr/>
        <p:txBody>
          <a:bodyPr/>
          <a:lstStyle/>
          <a:p>
            <a:fld id="{1DBF783E-2C7E-4BAB-8BA4-476B3D055491}" type="datetimeFigureOut">
              <a:rPr lang="en-US" smtClean="0"/>
              <a:t>8/11/2019</a:t>
            </a:fld>
            <a:endParaRPr lang="en-US"/>
          </a:p>
        </p:txBody>
      </p:sp>
      <p:sp>
        <p:nvSpPr>
          <p:cNvPr id="5" name="Footer Placeholder 4">
            <a:extLst>
              <a:ext uri="{FF2B5EF4-FFF2-40B4-BE49-F238E27FC236}">
                <a16:creationId xmlns:a16="http://schemas.microsoft.com/office/drawing/2014/main" id="{0819C0B1-1335-452E-96C2-9E48BD3B18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53B9ED-E4F5-4D49-9277-79F62BF30751}"/>
              </a:ext>
            </a:extLst>
          </p:cNvPr>
          <p:cNvSpPr>
            <a:spLocks noGrp="1"/>
          </p:cNvSpPr>
          <p:nvPr>
            <p:ph type="sldNum" sz="quarter" idx="12"/>
          </p:nvPr>
        </p:nvSpPr>
        <p:spPr/>
        <p:txBody>
          <a:bodyPr/>
          <a:lstStyle/>
          <a:p>
            <a:fld id="{B83AB26B-6358-4CEB-84BF-C91F31EBCBB8}" type="slidenum">
              <a:rPr lang="en-US" smtClean="0"/>
              <a:t>‹#›</a:t>
            </a:fld>
            <a:endParaRPr lang="en-US"/>
          </a:p>
        </p:txBody>
      </p:sp>
    </p:spTree>
    <p:extLst>
      <p:ext uri="{BB962C8B-B14F-4D97-AF65-F5344CB8AC3E}">
        <p14:creationId xmlns:p14="http://schemas.microsoft.com/office/powerpoint/2010/main" val="1474300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5E817-4B4C-4856-A749-7A3F0A9AD7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44B657-59F6-405C-B078-4E7D71707F4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6B3DEA-A665-491C-8869-17464C7369B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C43732-4429-4B51-921E-0CB319F29777}"/>
              </a:ext>
            </a:extLst>
          </p:cNvPr>
          <p:cNvSpPr>
            <a:spLocks noGrp="1"/>
          </p:cNvSpPr>
          <p:nvPr>
            <p:ph type="dt" sz="half" idx="10"/>
          </p:nvPr>
        </p:nvSpPr>
        <p:spPr/>
        <p:txBody>
          <a:bodyPr/>
          <a:lstStyle/>
          <a:p>
            <a:fld id="{1DBF783E-2C7E-4BAB-8BA4-476B3D055491}" type="datetimeFigureOut">
              <a:rPr lang="en-US" smtClean="0"/>
              <a:t>8/11/2019</a:t>
            </a:fld>
            <a:endParaRPr lang="en-US"/>
          </a:p>
        </p:txBody>
      </p:sp>
      <p:sp>
        <p:nvSpPr>
          <p:cNvPr id="6" name="Footer Placeholder 5">
            <a:extLst>
              <a:ext uri="{FF2B5EF4-FFF2-40B4-BE49-F238E27FC236}">
                <a16:creationId xmlns:a16="http://schemas.microsoft.com/office/drawing/2014/main" id="{0ABC203B-82D8-4642-B600-A7D7F8233C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7D15AF-BD01-48DB-A148-5B8A150E6F49}"/>
              </a:ext>
            </a:extLst>
          </p:cNvPr>
          <p:cNvSpPr>
            <a:spLocks noGrp="1"/>
          </p:cNvSpPr>
          <p:nvPr>
            <p:ph type="sldNum" sz="quarter" idx="12"/>
          </p:nvPr>
        </p:nvSpPr>
        <p:spPr/>
        <p:txBody>
          <a:bodyPr/>
          <a:lstStyle/>
          <a:p>
            <a:fld id="{B83AB26B-6358-4CEB-84BF-C91F31EBCBB8}" type="slidenum">
              <a:rPr lang="en-US" smtClean="0"/>
              <a:t>‹#›</a:t>
            </a:fld>
            <a:endParaRPr lang="en-US"/>
          </a:p>
        </p:txBody>
      </p:sp>
    </p:spTree>
    <p:extLst>
      <p:ext uri="{BB962C8B-B14F-4D97-AF65-F5344CB8AC3E}">
        <p14:creationId xmlns:p14="http://schemas.microsoft.com/office/powerpoint/2010/main" val="3234282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6CA65-0067-403D-A405-B81322AB40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44DA1A-FC16-429F-8267-3717D6DB3A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E353A47-1C53-4610-A5C8-EEC69D649E7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2682FE-D528-4DDD-BBE0-050F66AE81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8379502-F7AA-451F-9721-E5EFA635B8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9158AA-4C2B-4432-B92F-43009EC0F092}"/>
              </a:ext>
            </a:extLst>
          </p:cNvPr>
          <p:cNvSpPr>
            <a:spLocks noGrp="1"/>
          </p:cNvSpPr>
          <p:nvPr>
            <p:ph type="dt" sz="half" idx="10"/>
          </p:nvPr>
        </p:nvSpPr>
        <p:spPr/>
        <p:txBody>
          <a:bodyPr/>
          <a:lstStyle/>
          <a:p>
            <a:fld id="{1DBF783E-2C7E-4BAB-8BA4-476B3D055491}" type="datetimeFigureOut">
              <a:rPr lang="en-US" smtClean="0"/>
              <a:t>8/11/2019</a:t>
            </a:fld>
            <a:endParaRPr lang="en-US"/>
          </a:p>
        </p:txBody>
      </p:sp>
      <p:sp>
        <p:nvSpPr>
          <p:cNvPr id="8" name="Footer Placeholder 7">
            <a:extLst>
              <a:ext uri="{FF2B5EF4-FFF2-40B4-BE49-F238E27FC236}">
                <a16:creationId xmlns:a16="http://schemas.microsoft.com/office/drawing/2014/main" id="{85F2C293-930C-4D69-9A68-97DC5732E7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02C4E0-85E7-4CA7-B744-A673B926C6A7}"/>
              </a:ext>
            </a:extLst>
          </p:cNvPr>
          <p:cNvSpPr>
            <a:spLocks noGrp="1"/>
          </p:cNvSpPr>
          <p:nvPr>
            <p:ph type="sldNum" sz="quarter" idx="12"/>
          </p:nvPr>
        </p:nvSpPr>
        <p:spPr/>
        <p:txBody>
          <a:bodyPr/>
          <a:lstStyle/>
          <a:p>
            <a:fld id="{B83AB26B-6358-4CEB-84BF-C91F31EBCBB8}" type="slidenum">
              <a:rPr lang="en-US" smtClean="0"/>
              <a:t>‹#›</a:t>
            </a:fld>
            <a:endParaRPr lang="en-US"/>
          </a:p>
        </p:txBody>
      </p:sp>
    </p:spTree>
    <p:extLst>
      <p:ext uri="{BB962C8B-B14F-4D97-AF65-F5344CB8AC3E}">
        <p14:creationId xmlns:p14="http://schemas.microsoft.com/office/powerpoint/2010/main" val="221917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9EB82-EC97-482F-9C3F-6AADC0A159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13161-985C-4604-9A4F-C77382826849}"/>
              </a:ext>
            </a:extLst>
          </p:cNvPr>
          <p:cNvSpPr>
            <a:spLocks noGrp="1"/>
          </p:cNvSpPr>
          <p:nvPr>
            <p:ph type="dt" sz="half" idx="10"/>
          </p:nvPr>
        </p:nvSpPr>
        <p:spPr/>
        <p:txBody>
          <a:bodyPr/>
          <a:lstStyle/>
          <a:p>
            <a:fld id="{1DBF783E-2C7E-4BAB-8BA4-476B3D055491}" type="datetimeFigureOut">
              <a:rPr lang="en-US" smtClean="0"/>
              <a:t>8/11/2019</a:t>
            </a:fld>
            <a:endParaRPr lang="en-US"/>
          </a:p>
        </p:txBody>
      </p:sp>
      <p:sp>
        <p:nvSpPr>
          <p:cNvPr id="4" name="Footer Placeholder 3">
            <a:extLst>
              <a:ext uri="{FF2B5EF4-FFF2-40B4-BE49-F238E27FC236}">
                <a16:creationId xmlns:a16="http://schemas.microsoft.com/office/drawing/2014/main" id="{3F9B170F-F892-4BF5-9602-F1FF7EB298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2F1B5F-5E4E-49AC-932F-2453E5C0C477}"/>
              </a:ext>
            </a:extLst>
          </p:cNvPr>
          <p:cNvSpPr>
            <a:spLocks noGrp="1"/>
          </p:cNvSpPr>
          <p:nvPr>
            <p:ph type="sldNum" sz="quarter" idx="12"/>
          </p:nvPr>
        </p:nvSpPr>
        <p:spPr/>
        <p:txBody>
          <a:bodyPr/>
          <a:lstStyle/>
          <a:p>
            <a:fld id="{B83AB26B-6358-4CEB-84BF-C91F31EBCBB8}" type="slidenum">
              <a:rPr lang="en-US" smtClean="0"/>
              <a:t>‹#›</a:t>
            </a:fld>
            <a:endParaRPr lang="en-US"/>
          </a:p>
        </p:txBody>
      </p:sp>
    </p:spTree>
    <p:extLst>
      <p:ext uri="{BB962C8B-B14F-4D97-AF65-F5344CB8AC3E}">
        <p14:creationId xmlns:p14="http://schemas.microsoft.com/office/powerpoint/2010/main" val="463913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1F1A65-5EB7-4408-85E7-1E014F107A25}"/>
              </a:ext>
            </a:extLst>
          </p:cNvPr>
          <p:cNvSpPr>
            <a:spLocks noGrp="1"/>
          </p:cNvSpPr>
          <p:nvPr>
            <p:ph type="dt" sz="half" idx="10"/>
          </p:nvPr>
        </p:nvSpPr>
        <p:spPr/>
        <p:txBody>
          <a:bodyPr/>
          <a:lstStyle/>
          <a:p>
            <a:fld id="{1DBF783E-2C7E-4BAB-8BA4-476B3D055491}" type="datetimeFigureOut">
              <a:rPr lang="en-US" smtClean="0"/>
              <a:t>8/11/2019</a:t>
            </a:fld>
            <a:endParaRPr lang="en-US"/>
          </a:p>
        </p:txBody>
      </p:sp>
      <p:sp>
        <p:nvSpPr>
          <p:cNvPr id="3" name="Footer Placeholder 2">
            <a:extLst>
              <a:ext uri="{FF2B5EF4-FFF2-40B4-BE49-F238E27FC236}">
                <a16:creationId xmlns:a16="http://schemas.microsoft.com/office/drawing/2014/main" id="{040534F9-C237-4E6F-9A61-A96347732E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B37901-7D1B-4220-B16A-043D5AB3A6A6}"/>
              </a:ext>
            </a:extLst>
          </p:cNvPr>
          <p:cNvSpPr>
            <a:spLocks noGrp="1"/>
          </p:cNvSpPr>
          <p:nvPr>
            <p:ph type="sldNum" sz="quarter" idx="12"/>
          </p:nvPr>
        </p:nvSpPr>
        <p:spPr/>
        <p:txBody>
          <a:bodyPr/>
          <a:lstStyle/>
          <a:p>
            <a:fld id="{B83AB26B-6358-4CEB-84BF-C91F31EBCBB8}" type="slidenum">
              <a:rPr lang="en-US" smtClean="0"/>
              <a:t>‹#›</a:t>
            </a:fld>
            <a:endParaRPr lang="en-US"/>
          </a:p>
        </p:txBody>
      </p:sp>
    </p:spTree>
    <p:extLst>
      <p:ext uri="{BB962C8B-B14F-4D97-AF65-F5344CB8AC3E}">
        <p14:creationId xmlns:p14="http://schemas.microsoft.com/office/powerpoint/2010/main" val="8633819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6B882-FBB2-48E7-932C-A217EB2D61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3E8EFB-05D2-464A-80FE-3A877FA457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CC339B-72F6-47A7-9DD8-B0176ED0B3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6C7E23-DE6F-4414-BA04-27265B5A3B02}"/>
              </a:ext>
            </a:extLst>
          </p:cNvPr>
          <p:cNvSpPr>
            <a:spLocks noGrp="1"/>
          </p:cNvSpPr>
          <p:nvPr>
            <p:ph type="dt" sz="half" idx="10"/>
          </p:nvPr>
        </p:nvSpPr>
        <p:spPr/>
        <p:txBody>
          <a:bodyPr/>
          <a:lstStyle/>
          <a:p>
            <a:fld id="{1DBF783E-2C7E-4BAB-8BA4-476B3D055491}" type="datetimeFigureOut">
              <a:rPr lang="en-US" smtClean="0"/>
              <a:t>8/11/2019</a:t>
            </a:fld>
            <a:endParaRPr lang="en-US"/>
          </a:p>
        </p:txBody>
      </p:sp>
      <p:sp>
        <p:nvSpPr>
          <p:cNvPr id="6" name="Footer Placeholder 5">
            <a:extLst>
              <a:ext uri="{FF2B5EF4-FFF2-40B4-BE49-F238E27FC236}">
                <a16:creationId xmlns:a16="http://schemas.microsoft.com/office/drawing/2014/main" id="{BF6C07E5-34AB-4729-94D7-00E7492019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7C5B65-8E31-403D-81F9-B2431EFAF48A}"/>
              </a:ext>
            </a:extLst>
          </p:cNvPr>
          <p:cNvSpPr>
            <a:spLocks noGrp="1"/>
          </p:cNvSpPr>
          <p:nvPr>
            <p:ph type="sldNum" sz="quarter" idx="12"/>
          </p:nvPr>
        </p:nvSpPr>
        <p:spPr/>
        <p:txBody>
          <a:bodyPr/>
          <a:lstStyle/>
          <a:p>
            <a:fld id="{B83AB26B-6358-4CEB-84BF-C91F31EBCBB8}" type="slidenum">
              <a:rPr lang="en-US" smtClean="0"/>
              <a:t>‹#›</a:t>
            </a:fld>
            <a:endParaRPr lang="en-US"/>
          </a:p>
        </p:txBody>
      </p:sp>
    </p:spTree>
    <p:extLst>
      <p:ext uri="{BB962C8B-B14F-4D97-AF65-F5344CB8AC3E}">
        <p14:creationId xmlns:p14="http://schemas.microsoft.com/office/powerpoint/2010/main" val="3078841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38482-128E-489D-90F6-B2CBF87E0F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C356C2-C3C2-4859-8200-8F271272E8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C733D5-7C30-4F14-99AD-8BB62FAF5D1C}"/>
              </a:ext>
            </a:extLst>
          </p:cNvPr>
          <p:cNvSpPr>
            <a:spLocks noGrp="1"/>
          </p:cNvSpPr>
          <p:nvPr>
            <p:ph type="dt" sz="half" idx="10"/>
          </p:nvPr>
        </p:nvSpPr>
        <p:spPr/>
        <p:txBody>
          <a:bodyPr/>
          <a:lstStyle/>
          <a:p>
            <a:fld id="{D0E66363-E1C6-4036-9C32-B2DE0888C919}" type="datetimeFigureOut">
              <a:rPr lang="en-US" smtClean="0"/>
              <a:t>8/11/2019</a:t>
            </a:fld>
            <a:endParaRPr lang="en-US"/>
          </a:p>
        </p:txBody>
      </p:sp>
      <p:sp>
        <p:nvSpPr>
          <p:cNvPr id="5" name="Footer Placeholder 4">
            <a:extLst>
              <a:ext uri="{FF2B5EF4-FFF2-40B4-BE49-F238E27FC236}">
                <a16:creationId xmlns:a16="http://schemas.microsoft.com/office/drawing/2014/main" id="{56A67A39-FD3C-4C78-B65A-E22E8DF875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78B1A1-A43F-4B26-9B01-30FB2D7ED65B}"/>
              </a:ext>
            </a:extLst>
          </p:cNvPr>
          <p:cNvSpPr>
            <a:spLocks noGrp="1"/>
          </p:cNvSpPr>
          <p:nvPr>
            <p:ph type="sldNum" sz="quarter" idx="12"/>
          </p:nvPr>
        </p:nvSpPr>
        <p:spPr/>
        <p:txBody>
          <a:bodyPr/>
          <a:lstStyle/>
          <a:p>
            <a:fld id="{375B2F41-928D-4D5F-A3CA-3E5244E81032}" type="slidenum">
              <a:rPr lang="en-US" smtClean="0"/>
              <a:t>‹#›</a:t>
            </a:fld>
            <a:endParaRPr lang="en-US"/>
          </a:p>
        </p:txBody>
      </p:sp>
    </p:spTree>
    <p:extLst>
      <p:ext uri="{BB962C8B-B14F-4D97-AF65-F5344CB8AC3E}">
        <p14:creationId xmlns:p14="http://schemas.microsoft.com/office/powerpoint/2010/main" val="35561940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CEE06-8DD0-4B41-BBC1-F22EA9B10B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68172B-CBA0-4A67-9B9F-04827F8346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9F3352-7802-4D8F-926E-CCE4CF1A68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50A8329-CB33-4AF6-B5E1-BB31D3DF5062}"/>
              </a:ext>
            </a:extLst>
          </p:cNvPr>
          <p:cNvSpPr>
            <a:spLocks noGrp="1"/>
          </p:cNvSpPr>
          <p:nvPr>
            <p:ph type="dt" sz="half" idx="10"/>
          </p:nvPr>
        </p:nvSpPr>
        <p:spPr/>
        <p:txBody>
          <a:bodyPr/>
          <a:lstStyle/>
          <a:p>
            <a:fld id="{1DBF783E-2C7E-4BAB-8BA4-476B3D055491}" type="datetimeFigureOut">
              <a:rPr lang="en-US" smtClean="0"/>
              <a:t>8/11/2019</a:t>
            </a:fld>
            <a:endParaRPr lang="en-US"/>
          </a:p>
        </p:txBody>
      </p:sp>
      <p:sp>
        <p:nvSpPr>
          <p:cNvPr id="6" name="Footer Placeholder 5">
            <a:extLst>
              <a:ext uri="{FF2B5EF4-FFF2-40B4-BE49-F238E27FC236}">
                <a16:creationId xmlns:a16="http://schemas.microsoft.com/office/drawing/2014/main" id="{CD7E5B82-92A7-4D6A-BBD5-64D7588BCF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26FAFA-14D4-4EF6-A93E-23575260E036}"/>
              </a:ext>
            </a:extLst>
          </p:cNvPr>
          <p:cNvSpPr>
            <a:spLocks noGrp="1"/>
          </p:cNvSpPr>
          <p:nvPr>
            <p:ph type="sldNum" sz="quarter" idx="12"/>
          </p:nvPr>
        </p:nvSpPr>
        <p:spPr/>
        <p:txBody>
          <a:bodyPr/>
          <a:lstStyle/>
          <a:p>
            <a:fld id="{B83AB26B-6358-4CEB-84BF-C91F31EBCBB8}" type="slidenum">
              <a:rPr lang="en-US" smtClean="0"/>
              <a:t>‹#›</a:t>
            </a:fld>
            <a:endParaRPr lang="en-US"/>
          </a:p>
        </p:txBody>
      </p:sp>
    </p:spTree>
    <p:extLst>
      <p:ext uri="{BB962C8B-B14F-4D97-AF65-F5344CB8AC3E}">
        <p14:creationId xmlns:p14="http://schemas.microsoft.com/office/powerpoint/2010/main" val="1989772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243BA-B0DB-4B3D-85C7-06ADFDB190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8A9275-8021-4F97-ABD6-CF0411D8762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3372CE-16AA-4655-8A19-3547FF956FB7}"/>
              </a:ext>
            </a:extLst>
          </p:cNvPr>
          <p:cNvSpPr>
            <a:spLocks noGrp="1"/>
          </p:cNvSpPr>
          <p:nvPr>
            <p:ph type="dt" sz="half" idx="10"/>
          </p:nvPr>
        </p:nvSpPr>
        <p:spPr/>
        <p:txBody>
          <a:bodyPr/>
          <a:lstStyle/>
          <a:p>
            <a:fld id="{1DBF783E-2C7E-4BAB-8BA4-476B3D055491}" type="datetimeFigureOut">
              <a:rPr lang="en-US" smtClean="0"/>
              <a:t>8/11/2019</a:t>
            </a:fld>
            <a:endParaRPr lang="en-US"/>
          </a:p>
        </p:txBody>
      </p:sp>
      <p:sp>
        <p:nvSpPr>
          <p:cNvPr id="5" name="Footer Placeholder 4">
            <a:extLst>
              <a:ext uri="{FF2B5EF4-FFF2-40B4-BE49-F238E27FC236}">
                <a16:creationId xmlns:a16="http://schemas.microsoft.com/office/drawing/2014/main" id="{1E95DD8B-9E0F-4F01-A25D-D796A8C17B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4EEC7F-03D7-4DA4-9008-E3941C0BC82A}"/>
              </a:ext>
            </a:extLst>
          </p:cNvPr>
          <p:cNvSpPr>
            <a:spLocks noGrp="1"/>
          </p:cNvSpPr>
          <p:nvPr>
            <p:ph type="sldNum" sz="quarter" idx="12"/>
          </p:nvPr>
        </p:nvSpPr>
        <p:spPr/>
        <p:txBody>
          <a:bodyPr/>
          <a:lstStyle/>
          <a:p>
            <a:fld id="{B83AB26B-6358-4CEB-84BF-C91F31EBCBB8}" type="slidenum">
              <a:rPr lang="en-US" smtClean="0"/>
              <a:t>‹#›</a:t>
            </a:fld>
            <a:endParaRPr lang="en-US"/>
          </a:p>
        </p:txBody>
      </p:sp>
    </p:spTree>
    <p:extLst>
      <p:ext uri="{BB962C8B-B14F-4D97-AF65-F5344CB8AC3E}">
        <p14:creationId xmlns:p14="http://schemas.microsoft.com/office/powerpoint/2010/main" val="32647812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82526C-0DE5-44C5-9EDF-A055219C6E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5514E4-4676-4AEF-8A53-96C34E43F62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35D475-5C79-4806-843B-CC30B3D29B11}"/>
              </a:ext>
            </a:extLst>
          </p:cNvPr>
          <p:cNvSpPr>
            <a:spLocks noGrp="1"/>
          </p:cNvSpPr>
          <p:nvPr>
            <p:ph type="dt" sz="half" idx="10"/>
          </p:nvPr>
        </p:nvSpPr>
        <p:spPr/>
        <p:txBody>
          <a:bodyPr/>
          <a:lstStyle/>
          <a:p>
            <a:fld id="{1DBF783E-2C7E-4BAB-8BA4-476B3D055491}" type="datetimeFigureOut">
              <a:rPr lang="en-US" smtClean="0"/>
              <a:t>8/11/2019</a:t>
            </a:fld>
            <a:endParaRPr lang="en-US"/>
          </a:p>
        </p:txBody>
      </p:sp>
      <p:sp>
        <p:nvSpPr>
          <p:cNvPr id="5" name="Footer Placeholder 4">
            <a:extLst>
              <a:ext uri="{FF2B5EF4-FFF2-40B4-BE49-F238E27FC236}">
                <a16:creationId xmlns:a16="http://schemas.microsoft.com/office/drawing/2014/main" id="{4F8853DC-0A77-49A4-8956-2115701652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499095-8AF8-4023-A66A-CBF07CA31EC1}"/>
              </a:ext>
            </a:extLst>
          </p:cNvPr>
          <p:cNvSpPr>
            <a:spLocks noGrp="1"/>
          </p:cNvSpPr>
          <p:nvPr>
            <p:ph type="sldNum" sz="quarter" idx="12"/>
          </p:nvPr>
        </p:nvSpPr>
        <p:spPr/>
        <p:txBody>
          <a:bodyPr/>
          <a:lstStyle/>
          <a:p>
            <a:fld id="{B83AB26B-6358-4CEB-84BF-C91F31EBCBB8}" type="slidenum">
              <a:rPr lang="en-US" smtClean="0"/>
              <a:t>‹#›</a:t>
            </a:fld>
            <a:endParaRPr lang="en-US"/>
          </a:p>
        </p:txBody>
      </p:sp>
    </p:spTree>
    <p:extLst>
      <p:ext uri="{BB962C8B-B14F-4D97-AF65-F5344CB8AC3E}">
        <p14:creationId xmlns:p14="http://schemas.microsoft.com/office/powerpoint/2010/main" val="2576634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C6B13-B12C-494A-8F55-58E2717AB6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3718A3-3644-4F0E-A2D0-75843FF7BB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24B612-CB14-4D65-9584-E19032ED47C6}"/>
              </a:ext>
            </a:extLst>
          </p:cNvPr>
          <p:cNvSpPr>
            <a:spLocks noGrp="1"/>
          </p:cNvSpPr>
          <p:nvPr>
            <p:ph type="dt" sz="half" idx="10"/>
          </p:nvPr>
        </p:nvSpPr>
        <p:spPr/>
        <p:txBody>
          <a:bodyPr/>
          <a:lstStyle/>
          <a:p>
            <a:fld id="{D0E66363-E1C6-4036-9C32-B2DE0888C919}" type="datetimeFigureOut">
              <a:rPr lang="en-US" smtClean="0"/>
              <a:t>8/11/2019</a:t>
            </a:fld>
            <a:endParaRPr lang="en-US"/>
          </a:p>
        </p:txBody>
      </p:sp>
      <p:sp>
        <p:nvSpPr>
          <p:cNvPr id="5" name="Footer Placeholder 4">
            <a:extLst>
              <a:ext uri="{FF2B5EF4-FFF2-40B4-BE49-F238E27FC236}">
                <a16:creationId xmlns:a16="http://schemas.microsoft.com/office/drawing/2014/main" id="{C0B54006-9C9D-46D0-A50F-73A958F978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048B39-087F-40EA-A3FE-E3DE9B433467}"/>
              </a:ext>
            </a:extLst>
          </p:cNvPr>
          <p:cNvSpPr>
            <a:spLocks noGrp="1"/>
          </p:cNvSpPr>
          <p:nvPr>
            <p:ph type="sldNum" sz="quarter" idx="12"/>
          </p:nvPr>
        </p:nvSpPr>
        <p:spPr/>
        <p:txBody>
          <a:bodyPr/>
          <a:lstStyle/>
          <a:p>
            <a:fld id="{375B2F41-928D-4D5F-A3CA-3E5244E81032}" type="slidenum">
              <a:rPr lang="en-US" smtClean="0"/>
              <a:t>‹#›</a:t>
            </a:fld>
            <a:endParaRPr lang="en-US"/>
          </a:p>
        </p:txBody>
      </p:sp>
    </p:spTree>
    <p:extLst>
      <p:ext uri="{BB962C8B-B14F-4D97-AF65-F5344CB8AC3E}">
        <p14:creationId xmlns:p14="http://schemas.microsoft.com/office/powerpoint/2010/main" val="1616450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3E1CC-3C49-4239-9400-5102236468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CFE9D8-B9C8-46B3-8BB5-757FD5F485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CC833F-6C7B-47AA-8DE9-552575C052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265214-8AB9-4D56-9D07-1F94E24212E6}"/>
              </a:ext>
            </a:extLst>
          </p:cNvPr>
          <p:cNvSpPr>
            <a:spLocks noGrp="1"/>
          </p:cNvSpPr>
          <p:nvPr>
            <p:ph type="dt" sz="half" idx="10"/>
          </p:nvPr>
        </p:nvSpPr>
        <p:spPr/>
        <p:txBody>
          <a:bodyPr/>
          <a:lstStyle/>
          <a:p>
            <a:fld id="{D0E66363-E1C6-4036-9C32-B2DE0888C919}" type="datetimeFigureOut">
              <a:rPr lang="en-US" smtClean="0"/>
              <a:t>8/11/2019</a:t>
            </a:fld>
            <a:endParaRPr lang="en-US"/>
          </a:p>
        </p:txBody>
      </p:sp>
      <p:sp>
        <p:nvSpPr>
          <p:cNvPr id="6" name="Footer Placeholder 5">
            <a:extLst>
              <a:ext uri="{FF2B5EF4-FFF2-40B4-BE49-F238E27FC236}">
                <a16:creationId xmlns:a16="http://schemas.microsoft.com/office/drawing/2014/main" id="{28546CA7-D362-41E0-BA43-6B23861C4E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AB3CF6-220E-4D20-BBF9-8D5E3B7E0EBA}"/>
              </a:ext>
            </a:extLst>
          </p:cNvPr>
          <p:cNvSpPr>
            <a:spLocks noGrp="1"/>
          </p:cNvSpPr>
          <p:nvPr>
            <p:ph type="sldNum" sz="quarter" idx="12"/>
          </p:nvPr>
        </p:nvSpPr>
        <p:spPr/>
        <p:txBody>
          <a:bodyPr/>
          <a:lstStyle/>
          <a:p>
            <a:fld id="{375B2F41-928D-4D5F-A3CA-3E5244E81032}" type="slidenum">
              <a:rPr lang="en-US" smtClean="0"/>
              <a:t>‹#›</a:t>
            </a:fld>
            <a:endParaRPr lang="en-US"/>
          </a:p>
        </p:txBody>
      </p:sp>
    </p:spTree>
    <p:extLst>
      <p:ext uri="{BB962C8B-B14F-4D97-AF65-F5344CB8AC3E}">
        <p14:creationId xmlns:p14="http://schemas.microsoft.com/office/powerpoint/2010/main" val="4208799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8C240-020D-45A5-A1F9-791330441A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B36297-CEC7-4555-BFF1-29C1D73C1B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47679B-9904-451F-ABBB-043ADC227F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3FA868-B4CD-478A-934A-56AC3F2D8F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BB371A-7735-4E42-B176-FA69DE031A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EE1ABC-15CD-41AC-B95C-6DBABDF1AB17}"/>
              </a:ext>
            </a:extLst>
          </p:cNvPr>
          <p:cNvSpPr>
            <a:spLocks noGrp="1"/>
          </p:cNvSpPr>
          <p:nvPr>
            <p:ph type="dt" sz="half" idx="10"/>
          </p:nvPr>
        </p:nvSpPr>
        <p:spPr/>
        <p:txBody>
          <a:bodyPr/>
          <a:lstStyle/>
          <a:p>
            <a:fld id="{D0E66363-E1C6-4036-9C32-B2DE0888C919}" type="datetimeFigureOut">
              <a:rPr lang="en-US" smtClean="0"/>
              <a:t>8/11/2019</a:t>
            </a:fld>
            <a:endParaRPr lang="en-US"/>
          </a:p>
        </p:txBody>
      </p:sp>
      <p:sp>
        <p:nvSpPr>
          <p:cNvPr id="8" name="Footer Placeholder 7">
            <a:extLst>
              <a:ext uri="{FF2B5EF4-FFF2-40B4-BE49-F238E27FC236}">
                <a16:creationId xmlns:a16="http://schemas.microsoft.com/office/drawing/2014/main" id="{5EDE1EF3-92A7-4637-8A7C-779112BBE8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68E264-2F86-4610-9CDC-1C7D1601BE0E}"/>
              </a:ext>
            </a:extLst>
          </p:cNvPr>
          <p:cNvSpPr>
            <a:spLocks noGrp="1"/>
          </p:cNvSpPr>
          <p:nvPr>
            <p:ph type="sldNum" sz="quarter" idx="12"/>
          </p:nvPr>
        </p:nvSpPr>
        <p:spPr/>
        <p:txBody>
          <a:bodyPr/>
          <a:lstStyle/>
          <a:p>
            <a:fld id="{375B2F41-928D-4D5F-A3CA-3E5244E81032}" type="slidenum">
              <a:rPr lang="en-US" smtClean="0"/>
              <a:t>‹#›</a:t>
            </a:fld>
            <a:endParaRPr lang="en-US"/>
          </a:p>
        </p:txBody>
      </p:sp>
    </p:spTree>
    <p:extLst>
      <p:ext uri="{BB962C8B-B14F-4D97-AF65-F5344CB8AC3E}">
        <p14:creationId xmlns:p14="http://schemas.microsoft.com/office/powerpoint/2010/main" val="4171965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0CBD3-95AA-41FF-B44C-9FDED9A8BE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BF2C1F-8030-4ED0-8F97-3CDA57490643}"/>
              </a:ext>
            </a:extLst>
          </p:cNvPr>
          <p:cNvSpPr>
            <a:spLocks noGrp="1"/>
          </p:cNvSpPr>
          <p:nvPr>
            <p:ph type="dt" sz="half" idx="10"/>
          </p:nvPr>
        </p:nvSpPr>
        <p:spPr/>
        <p:txBody>
          <a:bodyPr/>
          <a:lstStyle/>
          <a:p>
            <a:fld id="{D0E66363-E1C6-4036-9C32-B2DE0888C919}" type="datetimeFigureOut">
              <a:rPr lang="en-US" smtClean="0"/>
              <a:t>8/11/2019</a:t>
            </a:fld>
            <a:endParaRPr lang="en-US"/>
          </a:p>
        </p:txBody>
      </p:sp>
      <p:sp>
        <p:nvSpPr>
          <p:cNvPr id="4" name="Footer Placeholder 3">
            <a:extLst>
              <a:ext uri="{FF2B5EF4-FFF2-40B4-BE49-F238E27FC236}">
                <a16:creationId xmlns:a16="http://schemas.microsoft.com/office/drawing/2014/main" id="{178CB4E7-AAED-4B14-86D9-A5E7B8DF44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D430F7-CD65-4576-86A8-6742E5E6302C}"/>
              </a:ext>
            </a:extLst>
          </p:cNvPr>
          <p:cNvSpPr>
            <a:spLocks noGrp="1"/>
          </p:cNvSpPr>
          <p:nvPr>
            <p:ph type="sldNum" sz="quarter" idx="12"/>
          </p:nvPr>
        </p:nvSpPr>
        <p:spPr/>
        <p:txBody>
          <a:bodyPr/>
          <a:lstStyle/>
          <a:p>
            <a:fld id="{375B2F41-928D-4D5F-A3CA-3E5244E81032}" type="slidenum">
              <a:rPr lang="en-US" smtClean="0"/>
              <a:t>‹#›</a:t>
            </a:fld>
            <a:endParaRPr lang="en-US"/>
          </a:p>
        </p:txBody>
      </p:sp>
    </p:spTree>
    <p:extLst>
      <p:ext uri="{BB962C8B-B14F-4D97-AF65-F5344CB8AC3E}">
        <p14:creationId xmlns:p14="http://schemas.microsoft.com/office/powerpoint/2010/main" val="1172674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1CBCDB-8547-444D-9BF2-AC2E92CA807D}"/>
              </a:ext>
            </a:extLst>
          </p:cNvPr>
          <p:cNvSpPr>
            <a:spLocks noGrp="1"/>
          </p:cNvSpPr>
          <p:nvPr>
            <p:ph type="dt" sz="half" idx="10"/>
          </p:nvPr>
        </p:nvSpPr>
        <p:spPr/>
        <p:txBody>
          <a:bodyPr/>
          <a:lstStyle/>
          <a:p>
            <a:fld id="{D0E66363-E1C6-4036-9C32-B2DE0888C919}" type="datetimeFigureOut">
              <a:rPr lang="en-US" smtClean="0"/>
              <a:t>8/11/2019</a:t>
            </a:fld>
            <a:endParaRPr lang="en-US"/>
          </a:p>
        </p:txBody>
      </p:sp>
      <p:sp>
        <p:nvSpPr>
          <p:cNvPr id="3" name="Footer Placeholder 2">
            <a:extLst>
              <a:ext uri="{FF2B5EF4-FFF2-40B4-BE49-F238E27FC236}">
                <a16:creationId xmlns:a16="http://schemas.microsoft.com/office/drawing/2014/main" id="{90139E21-0DB6-42BC-82E3-4302BC8064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63A9ED-D51F-4AF0-BDFA-33741E0CD414}"/>
              </a:ext>
            </a:extLst>
          </p:cNvPr>
          <p:cNvSpPr>
            <a:spLocks noGrp="1"/>
          </p:cNvSpPr>
          <p:nvPr>
            <p:ph type="sldNum" sz="quarter" idx="12"/>
          </p:nvPr>
        </p:nvSpPr>
        <p:spPr/>
        <p:txBody>
          <a:bodyPr/>
          <a:lstStyle/>
          <a:p>
            <a:fld id="{375B2F41-928D-4D5F-A3CA-3E5244E81032}" type="slidenum">
              <a:rPr lang="en-US" smtClean="0"/>
              <a:t>‹#›</a:t>
            </a:fld>
            <a:endParaRPr lang="en-US"/>
          </a:p>
        </p:txBody>
      </p:sp>
    </p:spTree>
    <p:extLst>
      <p:ext uri="{BB962C8B-B14F-4D97-AF65-F5344CB8AC3E}">
        <p14:creationId xmlns:p14="http://schemas.microsoft.com/office/powerpoint/2010/main" val="2992752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D17B2-89FD-48DC-A65B-8988550224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9A7440-3DB6-4A2F-AC4D-F5BB23EDE4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7A9060-7EC8-4553-B97E-122790AC75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CE591E-5AAE-4B2E-A010-6A0D1C5E165A}"/>
              </a:ext>
            </a:extLst>
          </p:cNvPr>
          <p:cNvSpPr>
            <a:spLocks noGrp="1"/>
          </p:cNvSpPr>
          <p:nvPr>
            <p:ph type="dt" sz="half" idx="10"/>
          </p:nvPr>
        </p:nvSpPr>
        <p:spPr/>
        <p:txBody>
          <a:bodyPr/>
          <a:lstStyle/>
          <a:p>
            <a:fld id="{D0E66363-E1C6-4036-9C32-B2DE0888C919}" type="datetimeFigureOut">
              <a:rPr lang="en-US" smtClean="0"/>
              <a:t>8/11/2019</a:t>
            </a:fld>
            <a:endParaRPr lang="en-US"/>
          </a:p>
        </p:txBody>
      </p:sp>
      <p:sp>
        <p:nvSpPr>
          <p:cNvPr id="6" name="Footer Placeholder 5">
            <a:extLst>
              <a:ext uri="{FF2B5EF4-FFF2-40B4-BE49-F238E27FC236}">
                <a16:creationId xmlns:a16="http://schemas.microsoft.com/office/drawing/2014/main" id="{49B20AE6-3625-4773-8B1E-8A3086A2B8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5FD598-22C5-4F2A-91C9-1002D6D613AE}"/>
              </a:ext>
            </a:extLst>
          </p:cNvPr>
          <p:cNvSpPr>
            <a:spLocks noGrp="1"/>
          </p:cNvSpPr>
          <p:nvPr>
            <p:ph type="sldNum" sz="quarter" idx="12"/>
          </p:nvPr>
        </p:nvSpPr>
        <p:spPr/>
        <p:txBody>
          <a:bodyPr/>
          <a:lstStyle/>
          <a:p>
            <a:fld id="{375B2F41-928D-4D5F-A3CA-3E5244E81032}" type="slidenum">
              <a:rPr lang="en-US" smtClean="0"/>
              <a:t>‹#›</a:t>
            </a:fld>
            <a:endParaRPr lang="en-US"/>
          </a:p>
        </p:txBody>
      </p:sp>
    </p:spTree>
    <p:extLst>
      <p:ext uri="{BB962C8B-B14F-4D97-AF65-F5344CB8AC3E}">
        <p14:creationId xmlns:p14="http://schemas.microsoft.com/office/powerpoint/2010/main" val="1666934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803A0-BAEC-4054-805E-4CB8ADB77E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84E397-868F-4FBD-9562-6E827B5ABE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3A3FFC-073C-4E12-A462-747789EB8D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B67178-E05A-4819-B93C-4966D1EFE8BA}"/>
              </a:ext>
            </a:extLst>
          </p:cNvPr>
          <p:cNvSpPr>
            <a:spLocks noGrp="1"/>
          </p:cNvSpPr>
          <p:nvPr>
            <p:ph type="dt" sz="half" idx="10"/>
          </p:nvPr>
        </p:nvSpPr>
        <p:spPr/>
        <p:txBody>
          <a:bodyPr/>
          <a:lstStyle/>
          <a:p>
            <a:fld id="{D0E66363-E1C6-4036-9C32-B2DE0888C919}" type="datetimeFigureOut">
              <a:rPr lang="en-US" smtClean="0"/>
              <a:t>8/11/2019</a:t>
            </a:fld>
            <a:endParaRPr lang="en-US"/>
          </a:p>
        </p:txBody>
      </p:sp>
      <p:sp>
        <p:nvSpPr>
          <p:cNvPr id="6" name="Footer Placeholder 5">
            <a:extLst>
              <a:ext uri="{FF2B5EF4-FFF2-40B4-BE49-F238E27FC236}">
                <a16:creationId xmlns:a16="http://schemas.microsoft.com/office/drawing/2014/main" id="{133E5231-C19F-46B9-BAE8-D17C618065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B9621-74F4-4761-9474-779F1DCBC4B6}"/>
              </a:ext>
            </a:extLst>
          </p:cNvPr>
          <p:cNvSpPr>
            <a:spLocks noGrp="1"/>
          </p:cNvSpPr>
          <p:nvPr>
            <p:ph type="sldNum" sz="quarter" idx="12"/>
          </p:nvPr>
        </p:nvSpPr>
        <p:spPr/>
        <p:txBody>
          <a:bodyPr/>
          <a:lstStyle/>
          <a:p>
            <a:fld id="{375B2F41-928D-4D5F-A3CA-3E5244E81032}" type="slidenum">
              <a:rPr lang="en-US" smtClean="0"/>
              <a:t>‹#›</a:t>
            </a:fld>
            <a:endParaRPr lang="en-US"/>
          </a:p>
        </p:txBody>
      </p:sp>
    </p:spTree>
    <p:extLst>
      <p:ext uri="{BB962C8B-B14F-4D97-AF65-F5344CB8AC3E}">
        <p14:creationId xmlns:p14="http://schemas.microsoft.com/office/powerpoint/2010/main" val="2590599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B24793-70B1-439B-AB63-39C4115BC0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CDB4CB-15A5-4EF6-9BD7-6F0A461734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43FB1-26F0-4CEA-A57F-F6695D109E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66363-E1C6-4036-9C32-B2DE0888C919}" type="datetimeFigureOut">
              <a:rPr lang="en-US" smtClean="0"/>
              <a:t>8/11/2019</a:t>
            </a:fld>
            <a:endParaRPr lang="en-US"/>
          </a:p>
        </p:txBody>
      </p:sp>
      <p:sp>
        <p:nvSpPr>
          <p:cNvPr id="5" name="Footer Placeholder 4">
            <a:extLst>
              <a:ext uri="{FF2B5EF4-FFF2-40B4-BE49-F238E27FC236}">
                <a16:creationId xmlns:a16="http://schemas.microsoft.com/office/drawing/2014/main" id="{82A8519C-69F0-4CD6-A1F2-3179AEB376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57F7A-7690-4E64-8DEB-A29127F7CF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5B2F41-928D-4D5F-A3CA-3E5244E81032}" type="slidenum">
              <a:rPr lang="en-US" smtClean="0"/>
              <a:t>‹#›</a:t>
            </a:fld>
            <a:endParaRPr lang="en-US"/>
          </a:p>
        </p:txBody>
      </p:sp>
    </p:spTree>
    <p:extLst>
      <p:ext uri="{BB962C8B-B14F-4D97-AF65-F5344CB8AC3E}">
        <p14:creationId xmlns:p14="http://schemas.microsoft.com/office/powerpoint/2010/main" val="4154538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C6DAEF-88CA-4BF5-B5F7-2967D2207F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A7A796-FAEA-4AD9-A58C-4DA0998D0D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0FD2D-6329-4AA9-AAF7-23B894294C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F783E-2C7E-4BAB-8BA4-476B3D055491}" type="datetimeFigureOut">
              <a:rPr lang="en-US" smtClean="0"/>
              <a:t>8/11/2019</a:t>
            </a:fld>
            <a:endParaRPr lang="en-US"/>
          </a:p>
        </p:txBody>
      </p:sp>
      <p:sp>
        <p:nvSpPr>
          <p:cNvPr id="5" name="Footer Placeholder 4">
            <a:extLst>
              <a:ext uri="{FF2B5EF4-FFF2-40B4-BE49-F238E27FC236}">
                <a16:creationId xmlns:a16="http://schemas.microsoft.com/office/drawing/2014/main" id="{1FE3CB88-60B3-4CED-8125-A8D83AFB94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33E6B5-B612-4940-9BCF-FEDDB6BEC6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3AB26B-6358-4CEB-84BF-C91F31EBCBB8}" type="slidenum">
              <a:rPr lang="en-US" smtClean="0"/>
              <a:t>‹#›</a:t>
            </a:fld>
            <a:endParaRPr lang="en-US"/>
          </a:p>
        </p:txBody>
      </p:sp>
    </p:spTree>
    <p:extLst>
      <p:ext uri="{BB962C8B-B14F-4D97-AF65-F5344CB8AC3E}">
        <p14:creationId xmlns:p14="http://schemas.microsoft.com/office/powerpoint/2010/main" val="1167226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9C86-C255-4DC6-A34A-2EEA41D6713D}"/>
              </a:ext>
            </a:extLst>
          </p:cNvPr>
          <p:cNvSpPr>
            <a:spLocks noGrp="1"/>
          </p:cNvSpPr>
          <p:nvPr>
            <p:ph type="title"/>
          </p:nvPr>
        </p:nvSpPr>
        <p:spPr/>
        <p:txBody>
          <a:bodyPr>
            <a:normAutofit/>
          </a:bodyPr>
          <a:lstStyle/>
          <a:p>
            <a:pPr algn="ctr"/>
            <a:r>
              <a:rPr lang="en-US" sz="6000" b="1" dirty="0">
                <a:latin typeface="Aharoni" panose="02010803020104030203" pitchFamily="2" charset="-79"/>
                <a:cs typeface="Aharoni" panose="02010803020104030203" pitchFamily="2" charset="-79"/>
              </a:rPr>
              <a:t>ARE YOU HOLY</a:t>
            </a:r>
            <a:r>
              <a:rPr lang="en-US" sz="8000" b="1" dirty="0">
                <a:latin typeface="Aharoni" panose="02010803020104030203" pitchFamily="2" charset="-79"/>
                <a:cs typeface="Aharoni" panose="02010803020104030203" pitchFamily="2" charset="-79"/>
              </a:rPr>
              <a:t>?</a:t>
            </a:r>
            <a:endParaRPr lang="en-US" sz="6000" b="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63003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719B0E-CD85-4E7C-8C82-0DCAB18DEB49}"/>
              </a:ext>
            </a:extLst>
          </p:cNvPr>
          <p:cNvSpPr txBox="1"/>
          <p:nvPr/>
        </p:nvSpPr>
        <p:spPr>
          <a:xfrm>
            <a:off x="539647" y="686347"/>
            <a:ext cx="11347554" cy="4401205"/>
          </a:xfrm>
          <a:prstGeom prst="rect">
            <a:avLst/>
          </a:prstGeom>
          <a:noFill/>
        </p:spPr>
        <p:txBody>
          <a:bodyPr wrap="square" rtlCol="0">
            <a:spAutoFit/>
          </a:bodyPr>
          <a:lstStyle/>
          <a:p>
            <a:pPr marL="571500" indent="-571500">
              <a:spcAft>
                <a:spcPts val="2400"/>
              </a:spcAft>
              <a:buFont typeface="Arial" panose="020B0604020202020204" pitchFamily="34" charset="0"/>
              <a:buChar char="•"/>
            </a:pPr>
            <a:r>
              <a:rPr lang="en-US" sz="4000" b="1" dirty="0">
                <a:solidFill>
                  <a:prstClr val="black"/>
                </a:solidFill>
                <a:latin typeface="Arial" panose="020B0604020202020204" pitchFamily="34" charset="0"/>
                <a:ea typeface="+mj-ea"/>
                <a:cs typeface="Arial" panose="020B0604020202020204" pitchFamily="34" charset="0"/>
              </a:rPr>
              <a:t>Present your bodies as a living sacrifice, holy and acceptable to God </a:t>
            </a:r>
            <a:r>
              <a:rPr lang="en-US" sz="4000" b="1" dirty="0">
                <a:solidFill>
                  <a:srgbClr val="FF0000"/>
                </a:solidFill>
                <a:latin typeface="Arial" panose="020B0604020202020204" pitchFamily="34" charset="0"/>
                <a:ea typeface="+mj-ea"/>
                <a:cs typeface="Arial" panose="020B0604020202020204" pitchFamily="34" charset="0"/>
              </a:rPr>
              <a:t>(Rom. 12:1)</a:t>
            </a:r>
          </a:p>
          <a:p>
            <a:pPr marL="571500" indent="-571500">
              <a:spcAft>
                <a:spcPts val="2400"/>
              </a:spcAft>
              <a:buFont typeface="Arial" panose="020B0604020202020204" pitchFamily="34" charset="0"/>
              <a:buChar char="•"/>
            </a:pPr>
            <a:r>
              <a:rPr lang="en-US" sz="4000" b="1" dirty="0">
                <a:solidFill>
                  <a:prstClr val="black"/>
                </a:solidFill>
                <a:latin typeface="Arial" panose="020B0604020202020204" pitchFamily="34" charset="0"/>
                <a:ea typeface="+mj-ea"/>
                <a:cs typeface="Arial" panose="020B0604020202020204" pitchFamily="34" charset="0"/>
              </a:rPr>
              <a:t>You are a chosen race, a royal priesthood, a holy nation </a:t>
            </a:r>
            <a:r>
              <a:rPr lang="en-US" sz="4000" b="1" dirty="0">
                <a:solidFill>
                  <a:srgbClr val="FF0000"/>
                </a:solidFill>
                <a:latin typeface="Arial" panose="020B0604020202020204" pitchFamily="34" charset="0"/>
                <a:ea typeface="+mj-ea"/>
                <a:cs typeface="Arial" panose="020B0604020202020204" pitchFamily="34" charset="0"/>
              </a:rPr>
              <a:t>(1 Pet. 2:9) </a:t>
            </a:r>
          </a:p>
          <a:p>
            <a:pPr marL="571500" indent="-571500">
              <a:buFont typeface="Arial" panose="020B0604020202020204" pitchFamily="34" charset="0"/>
              <a:buChar char="•"/>
            </a:pPr>
            <a:r>
              <a:rPr lang="en-US" sz="4000" b="1" dirty="0">
                <a:solidFill>
                  <a:prstClr val="black"/>
                </a:solidFill>
                <a:latin typeface="Arial" panose="020B0604020202020204" pitchFamily="34" charset="0"/>
                <a:ea typeface="+mj-ea"/>
                <a:cs typeface="Arial" panose="020B0604020202020204" pitchFamily="34" charset="0"/>
              </a:rPr>
              <a:t>God's temple is holy, and you are that temple </a:t>
            </a:r>
            <a:r>
              <a:rPr lang="en-US" sz="4000" b="1" dirty="0">
                <a:solidFill>
                  <a:srgbClr val="FF0000"/>
                </a:solidFill>
                <a:latin typeface="Arial" panose="020B0604020202020204" pitchFamily="34" charset="0"/>
                <a:ea typeface="+mj-ea"/>
                <a:cs typeface="Arial" panose="020B0604020202020204" pitchFamily="34" charset="0"/>
              </a:rPr>
              <a:t>(1 Cor. 3:17) </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618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9C86-C255-4DC6-A34A-2EEA41D6713D}"/>
              </a:ext>
            </a:extLst>
          </p:cNvPr>
          <p:cNvSpPr>
            <a:spLocks noGrp="1"/>
          </p:cNvSpPr>
          <p:nvPr>
            <p:ph type="title"/>
          </p:nvPr>
        </p:nvSpPr>
        <p:spPr>
          <a:xfrm>
            <a:off x="569626" y="859800"/>
            <a:ext cx="10784174" cy="1208843"/>
          </a:xfrm>
        </p:spPr>
        <p:txBody>
          <a:bodyPr anchor="t">
            <a:normAutofit/>
          </a:bodyPr>
          <a:lstStyle/>
          <a:p>
            <a:pPr>
              <a:lnSpc>
                <a:spcPct val="100000"/>
              </a:lnSpc>
              <a:spcAft>
                <a:spcPts val="1200"/>
              </a:spcAft>
            </a:pPr>
            <a:r>
              <a:rPr lang="en-US" sz="6000" b="1" dirty="0">
                <a:latin typeface="Aharoni" panose="02010803020104030203" pitchFamily="2" charset="-79"/>
                <a:cs typeface="Aharoni" panose="02010803020104030203" pitchFamily="2" charset="-79"/>
              </a:rPr>
              <a:t>1.) We are the holy sacrifice</a:t>
            </a:r>
          </a:p>
        </p:txBody>
      </p:sp>
      <p:sp>
        <p:nvSpPr>
          <p:cNvPr id="4" name="Title 1">
            <a:extLst>
              <a:ext uri="{FF2B5EF4-FFF2-40B4-BE49-F238E27FC236}">
                <a16:creationId xmlns:a16="http://schemas.microsoft.com/office/drawing/2014/main" id="{7E64F06C-063E-4143-80C2-427BC64A322F}"/>
              </a:ext>
            </a:extLst>
          </p:cNvPr>
          <p:cNvSpPr txBox="1">
            <a:spLocks/>
          </p:cNvSpPr>
          <p:nvPr/>
        </p:nvSpPr>
        <p:spPr>
          <a:xfrm>
            <a:off x="569625" y="2086132"/>
            <a:ext cx="11017771" cy="120884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1200"/>
              </a:spcAft>
            </a:pPr>
            <a:r>
              <a:rPr lang="en-US" sz="6000" b="1" dirty="0">
                <a:latin typeface="Aharoni" panose="02010803020104030203" pitchFamily="2" charset="-79"/>
                <a:cs typeface="Aharoni" panose="02010803020104030203" pitchFamily="2" charset="-79"/>
              </a:rPr>
              <a:t>2.) We are the holy priesthood</a:t>
            </a:r>
          </a:p>
        </p:txBody>
      </p:sp>
      <p:sp>
        <p:nvSpPr>
          <p:cNvPr id="5" name="Title 1">
            <a:extLst>
              <a:ext uri="{FF2B5EF4-FFF2-40B4-BE49-F238E27FC236}">
                <a16:creationId xmlns:a16="http://schemas.microsoft.com/office/drawing/2014/main" id="{0B2F1718-B54E-46EF-9BD0-6EA08A4EF531}"/>
              </a:ext>
            </a:extLst>
          </p:cNvPr>
          <p:cNvSpPr txBox="1">
            <a:spLocks/>
          </p:cNvSpPr>
          <p:nvPr/>
        </p:nvSpPr>
        <p:spPr>
          <a:xfrm>
            <a:off x="569625" y="3312464"/>
            <a:ext cx="10784175" cy="120884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1200"/>
              </a:spcAft>
            </a:pPr>
            <a:r>
              <a:rPr lang="en-US" sz="6000" b="1" dirty="0">
                <a:latin typeface="Aharoni" panose="02010803020104030203" pitchFamily="2" charset="-79"/>
                <a:cs typeface="Aharoni" panose="02010803020104030203" pitchFamily="2" charset="-79"/>
              </a:rPr>
              <a:t>3.) We are the holy temple </a:t>
            </a:r>
          </a:p>
        </p:txBody>
      </p:sp>
    </p:spTree>
    <p:extLst>
      <p:ext uri="{BB962C8B-B14F-4D97-AF65-F5344CB8AC3E}">
        <p14:creationId xmlns:p14="http://schemas.microsoft.com/office/powerpoint/2010/main" val="136440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9C86-C255-4DC6-A34A-2EEA41D6713D}"/>
              </a:ext>
            </a:extLst>
          </p:cNvPr>
          <p:cNvSpPr>
            <a:spLocks noGrp="1"/>
          </p:cNvSpPr>
          <p:nvPr>
            <p:ph type="title"/>
          </p:nvPr>
        </p:nvSpPr>
        <p:spPr/>
        <p:txBody>
          <a:bodyPr>
            <a:normAutofit/>
          </a:bodyPr>
          <a:lstStyle/>
          <a:p>
            <a:r>
              <a:rPr lang="en-US" sz="8000" b="1" dirty="0">
                <a:latin typeface="Aharoni" panose="02010803020104030203" pitchFamily="2" charset="-79"/>
                <a:cs typeface="Aharoni" panose="02010803020104030203" pitchFamily="2" charset="-79"/>
              </a:rPr>
              <a:t>1</a:t>
            </a:r>
            <a:r>
              <a:rPr lang="en-US" sz="6000" b="1" dirty="0">
                <a:latin typeface="Aharoni" panose="02010803020104030203" pitchFamily="2" charset="-79"/>
                <a:cs typeface="Aharoni" panose="02010803020104030203" pitchFamily="2" charset="-79"/>
              </a:rPr>
              <a:t> Peter </a:t>
            </a:r>
            <a:r>
              <a:rPr lang="en-US" sz="7200" b="1" dirty="0">
                <a:latin typeface="Aharoni" panose="02010803020104030203" pitchFamily="2" charset="-79"/>
                <a:cs typeface="Aharoni" panose="02010803020104030203" pitchFamily="2" charset="-79"/>
              </a:rPr>
              <a:t>1:15-16 </a:t>
            </a:r>
            <a:endParaRPr lang="en-US" sz="6000" b="1" dirty="0">
              <a:latin typeface="Aharoni" panose="02010803020104030203" pitchFamily="2" charset="-79"/>
              <a:cs typeface="Aharoni" panose="02010803020104030203" pitchFamily="2" charset="-79"/>
            </a:endParaRPr>
          </a:p>
        </p:txBody>
      </p:sp>
      <p:sp>
        <p:nvSpPr>
          <p:cNvPr id="3" name="TextBox 2">
            <a:extLst>
              <a:ext uri="{FF2B5EF4-FFF2-40B4-BE49-F238E27FC236}">
                <a16:creationId xmlns:a16="http://schemas.microsoft.com/office/drawing/2014/main" id="{6DE354A7-FC83-4310-9408-B76EEAD7109E}"/>
              </a:ext>
            </a:extLst>
          </p:cNvPr>
          <p:cNvSpPr txBox="1"/>
          <p:nvPr/>
        </p:nvSpPr>
        <p:spPr>
          <a:xfrm>
            <a:off x="524656" y="1435855"/>
            <a:ext cx="11347554" cy="1200329"/>
          </a:xfrm>
          <a:prstGeom prst="rect">
            <a:avLst/>
          </a:prstGeom>
          <a:noFill/>
        </p:spPr>
        <p:txBody>
          <a:bodyPr wrap="square" rtlCol="0">
            <a:spAutoFit/>
          </a:bodyPr>
          <a:lstStyle/>
          <a:p>
            <a:r>
              <a:rPr lang="en-US" sz="3600" dirty="0"/>
              <a:t>As He who called you is holy, you also be holy in all your conduct, since it is written, “You shall be holy, for I am holy.”</a:t>
            </a:r>
          </a:p>
        </p:txBody>
      </p:sp>
      <p:sp>
        <p:nvSpPr>
          <p:cNvPr id="4" name="Title 1">
            <a:extLst>
              <a:ext uri="{FF2B5EF4-FFF2-40B4-BE49-F238E27FC236}">
                <a16:creationId xmlns:a16="http://schemas.microsoft.com/office/drawing/2014/main" id="{B56161AF-0A44-4E30-ACAA-B7391F1075F7}"/>
              </a:ext>
            </a:extLst>
          </p:cNvPr>
          <p:cNvSpPr txBox="1">
            <a:spLocks/>
          </p:cNvSpPr>
          <p:nvPr/>
        </p:nvSpPr>
        <p:spPr>
          <a:xfrm>
            <a:off x="704538" y="4759363"/>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rgbClr val="FF0000"/>
                </a:solidFill>
                <a:latin typeface="Aharoni" panose="02010803020104030203" pitchFamily="2" charset="-79"/>
                <a:cs typeface="Aharoni" panose="02010803020104030203" pitchFamily="2" charset="-79"/>
              </a:rPr>
              <a:t>Does holiness just happen automatically</a:t>
            </a:r>
            <a:r>
              <a:rPr lang="en-US" sz="6000" b="1" dirty="0">
                <a:solidFill>
                  <a:srgbClr val="FF0000"/>
                </a:solidFill>
                <a:latin typeface="Aharoni" panose="02010803020104030203" pitchFamily="2" charset="-79"/>
                <a:cs typeface="Aharoni" panose="02010803020104030203" pitchFamily="2" charset="-79"/>
              </a:rPr>
              <a:t>?</a:t>
            </a:r>
            <a:r>
              <a:rPr lang="en-US" sz="4800" b="1" dirty="0">
                <a:solidFill>
                  <a:srgbClr val="FF0000"/>
                </a:solidFill>
                <a:latin typeface="Aharoni" panose="02010803020104030203" pitchFamily="2" charset="-79"/>
                <a:cs typeface="Aharoni" panose="02010803020104030203" pitchFamily="2" charset="-79"/>
              </a:rPr>
              <a:t>  </a:t>
            </a:r>
          </a:p>
        </p:txBody>
      </p:sp>
      <p:sp>
        <p:nvSpPr>
          <p:cNvPr id="5" name="Title 1">
            <a:extLst>
              <a:ext uri="{FF2B5EF4-FFF2-40B4-BE49-F238E27FC236}">
                <a16:creationId xmlns:a16="http://schemas.microsoft.com/office/drawing/2014/main" id="{3CD76AFD-705C-43A1-9279-11BB12F1CA23}"/>
              </a:ext>
            </a:extLst>
          </p:cNvPr>
          <p:cNvSpPr txBox="1">
            <a:spLocks/>
          </p:cNvSpPr>
          <p:nvPr/>
        </p:nvSpPr>
        <p:spPr>
          <a:xfrm>
            <a:off x="704538" y="317633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latin typeface="Aharoni" panose="02010803020104030203" pitchFamily="2" charset="-79"/>
                <a:cs typeface="Aharoni" panose="02010803020104030203" pitchFamily="2" charset="-79"/>
              </a:rPr>
              <a:t>ARE YOU HOLY</a:t>
            </a:r>
            <a:r>
              <a:rPr lang="en-US" sz="8000" b="1" dirty="0">
                <a:latin typeface="Aharoni" panose="02010803020104030203" pitchFamily="2" charset="-79"/>
                <a:cs typeface="Aharoni" panose="02010803020104030203" pitchFamily="2" charset="-79"/>
              </a:rPr>
              <a:t>?</a:t>
            </a:r>
            <a:endParaRPr lang="en-US" sz="6000" b="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7307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25CF4-C10F-492B-BBFE-6A54419BE2C7}"/>
              </a:ext>
            </a:extLst>
          </p:cNvPr>
          <p:cNvSpPr>
            <a:spLocks noGrp="1"/>
          </p:cNvSpPr>
          <p:nvPr>
            <p:ph type="title"/>
          </p:nvPr>
        </p:nvSpPr>
        <p:spPr>
          <a:xfrm>
            <a:off x="838200" y="200422"/>
            <a:ext cx="10515600" cy="1325563"/>
          </a:xfrm>
        </p:spPr>
        <p:txBody>
          <a:bodyPr anchor="t">
            <a:normAutofit/>
          </a:bodyPr>
          <a:lstStyle/>
          <a:p>
            <a:pPr algn="ctr"/>
            <a:r>
              <a:rPr lang="en-US" sz="6000" b="1" dirty="0">
                <a:solidFill>
                  <a:srgbClr val="C00000"/>
                </a:solidFill>
                <a:latin typeface="Aharoni" panose="02010803020104030203" pitchFamily="2" charset="-79"/>
                <a:cs typeface="Aharoni" panose="02010803020104030203" pitchFamily="2" charset="-79"/>
              </a:rPr>
              <a:t>Is He Holy</a:t>
            </a:r>
            <a:r>
              <a:rPr lang="en-US" sz="8000" b="1" dirty="0">
                <a:solidFill>
                  <a:srgbClr val="C00000"/>
                </a:solidFill>
                <a:latin typeface="Aharoni" panose="02010803020104030203" pitchFamily="2" charset="-79"/>
                <a:cs typeface="Aharoni" panose="02010803020104030203" pitchFamily="2" charset="-79"/>
              </a:rPr>
              <a:t>?</a:t>
            </a:r>
            <a:r>
              <a:rPr lang="en-US" sz="6000" b="1" dirty="0">
                <a:solidFill>
                  <a:srgbClr val="C00000"/>
                </a:solidFill>
                <a:latin typeface="Aharoni" panose="02010803020104030203" pitchFamily="2" charset="-79"/>
                <a:cs typeface="Aharoni" panose="02010803020104030203" pitchFamily="2" charset="-79"/>
              </a:rPr>
              <a:t> </a:t>
            </a:r>
          </a:p>
        </p:txBody>
      </p:sp>
      <p:sp>
        <p:nvSpPr>
          <p:cNvPr id="3" name="Speech Bubble: Oval 2">
            <a:extLst>
              <a:ext uri="{FF2B5EF4-FFF2-40B4-BE49-F238E27FC236}">
                <a16:creationId xmlns:a16="http://schemas.microsoft.com/office/drawing/2014/main" id="{D5E11245-E094-4135-975B-006E00F36ADB}"/>
              </a:ext>
            </a:extLst>
          </p:cNvPr>
          <p:cNvSpPr/>
          <p:nvPr/>
        </p:nvSpPr>
        <p:spPr>
          <a:xfrm>
            <a:off x="353791" y="2238913"/>
            <a:ext cx="2928731" cy="1738312"/>
          </a:xfrm>
          <a:prstGeom prst="wedgeEllipseCallout">
            <a:avLst>
              <a:gd name="adj1" fmla="val 67342"/>
              <a:gd name="adj2" fmla="val 664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rPr>
              <a:t>He’s a Christian </a:t>
            </a:r>
          </a:p>
        </p:txBody>
      </p:sp>
      <p:sp>
        <p:nvSpPr>
          <p:cNvPr id="6" name="Speech Bubble: Oval 5">
            <a:extLst>
              <a:ext uri="{FF2B5EF4-FFF2-40B4-BE49-F238E27FC236}">
                <a16:creationId xmlns:a16="http://schemas.microsoft.com/office/drawing/2014/main" id="{247B5F35-1F7E-4386-9680-5CA06698DC8A}"/>
              </a:ext>
            </a:extLst>
          </p:cNvPr>
          <p:cNvSpPr/>
          <p:nvPr/>
        </p:nvSpPr>
        <p:spPr>
          <a:xfrm>
            <a:off x="3225872" y="1369757"/>
            <a:ext cx="2928731" cy="1738312"/>
          </a:xfrm>
          <a:prstGeom prst="wedgeEllipseCallout">
            <a:avLst>
              <a:gd name="adj1" fmla="val 10388"/>
              <a:gd name="adj2" fmla="val 108242"/>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rPr>
              <a:t>He goes to church </a:t>
            </a:r>
          </a:p>
        </p:txBody>
      </p:sp>
      <p:sp>
        <p:nvSpPr>
          <p:cNvPr id="7" name="Speech Bubble: Oval 6">
            <a:extLst>
              <a:ext uri="{FF2B5EF4-FFF2-40B4-BE49-F238E27FC236}">
                <a16:creationId xmlns:a16="http://schemas.microsoft.com/office/drawing/2014/main" id="{4FD71047-B7AB-4D2E-B035-645A17918CEA}"/>
              </a:ext>
            </a:extLst>
          </p:cNvPr>
          <p:cNvSpPr/>
          <p:nvPr/>
        </p:nvSpPr>
        <p:spPr>
          <a:xfrm>
            <a:off x="6371946" y="1396004"/>
            <a:ext cx="3043031" cy="1887502"/>
          </a:xfrm>
          <a:prstGeom prst="wedgeEllipseCallout">
            <a:avLst>
              <a:gd name="adj1" fmla="val -58995"/>
              <a:gd name="adj2" fmla="val 8854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rPr>
              <a:t>He’s got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rPr>
              <a:t>a good heart </a:t>
            </a:r>
          </a:p>
        </p:txBody>
      </p:sp>
      <p:sp>
        <p:nvSpPr>
          <p:cNvPr id="8" name="Speech Bubble: Oval 7">
            <a:extLst>
              <a:ext uri="{FF2B5EF4-FFF2-40B4-BE49-F238E27FC236}">
                <a16:creationId xmlns:a16="http://schemas.microsoft.com/office/drawing/2014/main" id="{566FD062-8081-4445-AE6A-787D7659C5A7}"/>
              </a:ext>
            </a:extLst>
          </p:cNvPr>
          <p:cNvSpPr/>
          <p:nvPr/>
        </p:nvSpPr>
        <p:spPr>
          <a:xfrm>
            <a:off x="192156" y="4148966"/>
            <a:ext cx="2928731" cy="1738312"/>
          </a:xfrm>
          <a:prstGeom prst="wedgeEllipseCallout">
            <a:avLst>
              <a:gd name="adj1" fmla="val 76956"/>
              <a:gd name="adj2" fmla="val 1144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rPr>
              <a:t>He’s a great guy </a:t>
            </a:r>
          </a:p>
        </p:txBody>
      </p:sp>
      <p:sp>
        <p:nvSpPr>
          <p:cNvPr id="9" name="Speech Bubble: Oval 8">
            <a:extLst>
              <a:ext uri="{FF2B5EF4-FFF2-40B4-BE49-F238E27FC236}">
                <a16:creationId xmlns:a16="http://schemas.microsoft.com/office/drawing/2014/main" id="{046A516B-EAD7-409C-B7C0-B351612404CA}"/>
              </a:ext>
            </a:extLst>
          </p:cNvPr>
          <p:cNvSpPr/>
          <p:nvPr/>
        </p:nvSpPr>
        <p:spPr>
          <a:xfrm>
            <a:off x="8634334" y="2818850"/>
            <a:ext cx="3365510" cy="2100416"/>
          </a:xfrm>
          <a:prstGeom prst="wedgeEllipseCallout">
            <a:avLst>
              <a:gd name="adj1" fmla="val -102749"/>
              <a:gd name="adj2" fmla="val 3403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rPr>
              <a:t>He does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rPr>
              <a:t>a lot of good things </a:t>
            </a:r>
          </a:p>
        </p:txBody>
      </p:sp>
      <p:sp>
        <p:nvSpPr>
          <p:cNvPr id="10" name="Speech Bubble: Oval 9">
            <a:extLst>
              <a:ext uri="{FF2B5EF4-FFF2-40B4-BE49-F238E27FC236}">
                <a16:creationId xmlns:a16="http://schemas.microsoft.com/office/drawing/2014/main" id="{0E5E94D9-A410-4272-A212-4F804778E014}"/>
              </a:ext>
            </a:extLst>
          </p:cNvPr>
          <p:cNvSpPr/>
          <p:nvPr/>
        </p:nvSpPr>
        <p:spPr>
          <a:xfrm>
            <a:off x="6895475" y="4919266"/>
            <a:ext cx="3492709" cy="1738312"/>
          </a:xfrm>
          <a:prstGeom prst="wedgeEllipseCallout">
            <a:avLst>
              <a:gd name="adj1" fmla="val -84783"/>
              <a:gd name="adj2" fmla="val -2304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rPr>
              <a:t>He’s not </a:t>
            </a:r>
            <a:r>
              <a:rPr lang="en-US" sz="3600" noProof="0" dirty="0">
                <a:solidFill>
                  <a:srgbClr val="C00000"/>
                </a:solidFill>
                <a:latin typeface="Calibri" panose="020F0502020204030204"/>
              </a:rPr>
              <a:t>engaging in sin </a:t>
            </a:r>
            <a:endPar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749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animBg="1"/>
      <p:bldP spid="7"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9C86-C255-4DC6-A34A-2EEA41D6713D}"/>
              </a:ext>
            </a:extLst>
          </p:cNvPr>
          <p:cNvSpPr>
            <a:spLocks noGrp="1"/>
          </p:cNvSpPr>
          <p:nvPr>
            <p:ph type="title"/>
          </p:nvPr>
        </p:nvSpPr>
        <p:spPr/>
        <p:txBody>
          <a:bodyPr>
            <a:normAutofit/>
          </a:bodyPr>
          <a:lstStyle/>
          <a:p>
            <a:r>
              <a:rPr lang="en-US" sz="7200" b="1" dirty="0">
                <a:latin typeface="Aharoni" panose="02010803020104030203" pitchFamily="2" charset="-79"/>
                <a:cs typeface="Aharoni" panose="02010803020104030203" pitchFamily="2" charset="-79"/>
              </a:rPr>
              <a:t>1 </a:t>
            </a:r>
            <a:r>
              <a:rPr lang="en-US" sz="6000" b="1" dirty="0">
                <a:latin typeface="Aharoni" panose="02010803020104030203" pitchFamily="2" charset="-79"/>
                <a:cs typeface="Aharoni" panose="02010803020104030203" pitchFamily="2" charset="-79"/>
              </a:rPr>
              <a:t>John </a:t>
            </a:r>
            <a:r>
              <a:rPr lang="en-US" sz="7200" b="1" dirty="0">
                <a:latin typeface="Aharoni" panose="02010803020104030203" pitchFamily="2" charset="-79"/>
                <a:cs typeface="Aharoni" panose="02010803020104030203" pitchFamily="2" charset="-79"/>
              </a:rPr>
              <a:t>1:9</a:t>
            </a:r>
            <a:endParaRPr lang="en-US" b="1" dirty="0">
              <a:latin typeface="Aharoni" panose="02010803020104030203" pitchFamily="2" charset="-79"/>
              <a:cs typeface="Aharoni" panose="02010803020104030203" pitchFamily="2" charset="-79"/>
            </a:endParaRPr>
          </a:p>
        </p:txBody>
      </p:sp>
      <p:sp>
        <p:nvSpPr>
          <p:cNvPr id="3" name="TextBox 2">
            <a:extLst>
              <a:ext uri="{FF2B5EF4-FFF2-40B4-BE49-F238E27FC236}">
                <a16:creationId xmlns:a16="http://schemas.microsoft.com/office/drawing/2014/main" id="{6DE354A7-FC83-4310-9408-B76EEAD7109E}"/>
              </a:ext>
            </a:extLst>
          </p:cNvPr>
          <p:cNvSpPr txBox="1"/>
          <p:nvPr/>
        </p:nvSpPr>
        <p:spPr>
          <a:xfrm>
            <a:off x="524656" y="1435855"/>
            <a:ext cx="11347554" cy="1200329"/>
          </a:xfrm>
          <a:prstGeom prst="rect">
            <a:avLst/>
          </a:prstGeom>
          <a:noFill/>
        </p:spPr>
        <p:txBody>
          <a:bodyPr wrap="square" rtlCol="0">
            <a:spAutoFit/>
          </a:bodyPr>
          <a:lstStyle/>
          <a:p>
            <a:r>
              <a:rPr lang="en-US" sz="3600" dirty="0"/>
              <a:t>If we confess our sins, He is faithful and just to forgive us our sins and to cleanse us from all unrighteousness.</a:t>
            </a:r>
          </a:p>
        </p:txBody>
      </p:sp>
    </p:spTree>
    <p:extLst>
      <p:ext uri="{BB962C8B-B14F-4D97-AF65-F5344CB8AC3E}">
        <p14:creationId xmlns:p14="http://schemas.microsoft.com/office/powerpoint/2010/main" val="321404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9C86-C255-4DC6-A34A-2EEA41D6713D}"/>
              </a:ext>
            </a:extLst>
          </p:cNvPr>
          <p:cNvSpPr>
            <a:spLocks noGrp="1"/>
          </p:cNvSpPr>
          <p:nvPr>
            <p:ph type="title"/>
          </p:nvPr>
        </p:nvSpPr>
        <p:spPr/>
        <p:txBody>
          <a:bodyPr>
            <a:normAutofit/>
          </a:bodyPr>
          <a:lstStyle/>
          <a:p>
            <a:r>
              <a:rPr lang="en-US" sz="6000" b="1" dirty="0">
                <a:latin typeface="Aharoni" panose="02010803020104030203" pitchFamily="2" charset="-79"/>
                <a:cs typeface="Aharoni" panose="02010803020104030203" pitchFamily="2" charset="-79"/>
              </a:rPr>
              <a:t>Philippians </a:t>
            </a:r>
            <a:r>
              <a:rPr lang="en-US" sz="7200" b="1" dirty="0">
                <a:latin typeface="Aharoni" panose="02010803020104030203" pitchFamily="2" charset="-79"/>
                <a:cs typeface="Aharoni" panose="02010803020104030203" pitchFamily="2" charset="-79"/>
              </a:rPr>
              <a:t>2:13-16</a:t>
            </a:r>
            <a:endParaRPr lang="en-US" b="1" dirty="0">
              <a:latin typeface="Aharoni" panose="02010803020104030203" pitchFamily="2" charset="-79"/>
              <a:cs typeface="Aharoni" panose="02010803020104030203" pitchFamily="2" charset="-79"/>
            </a:endParaRPr>
          </a:p>
        </p:txBody>
      </p:sp>
      <p:sp>
        <p:nvSpPr>
          <p:cNvPr id="3" name="TextBox 2">
            <a:extLst>
              <a:ext uri="{FF2B5EF4-FFF2-40B4-BE49-F238E27FC236}">
                <a16:creationId xmlns:a16="http://schemas.microsoft.com/office/drawing/2014/main" id="{6DE354A7-FC83-4310-9408-B76EEAD7109E}"/>
              </a:ext>
            </a:extLst>
          </p:cNvPr>
          <p:cNvSpPr txBox="1"/>
          <p:nvPr/>
        </p:nvSpPr>
        <p:spPr>
          <a:xfrm>
            <a:off x="524656" y="1435855"/>
            <a:ext cx="11347554" cy="3416320"/>
          </a:xfrm>
          <a:prstGeom prst="rect">
            <a:avLst/>
          </a:prstGeom>
          <a:noFill/>
        </p:spPr>
        <p:txBody>
          <a:bodyPr wrap="square" rtlCol="0">
            <a:spAutoFit/>
          </a:bodyPr>
          <a:lstStyle/>
          <a:p>
            <a:r>
              <a:rPr lang="en-US" sz="3600" dirty="0"/>
              <a:t>“…it is God who works in you, both to will and to work for His good pleasure. Do all things without grumbling or disputing, that you may be blameless and innocent, children of God without blemish in the midst of a crooked and twisted generation, among whom you shine as lights in the world, holding fast to the word of life” </a:t>
            </a:r>
          </a:p>
        </p:txBody>
      </p:sp>
    </p:spTree>
    <p:extLst>
      <p:ext uri="{BB962C8B-B14F-4D97-AF65-F5344CB8AC3E}">
        <p14:creationId xmlns:p14="http://schemas.microsoft.com/office/powerpoint/2010/main" val="130765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9C86-C255-4DC6-A34A-2EEA41D6713D}"/>
              </a:ext>
            </a:extLst>
          </p:cNvPr>
          <p:cNvSpPr>
            <a:spLocks noGrp="1"/>
          </p:cNvSpPr>
          <p:nvPr>
            <p:ph type="title"/>
          </p:nvPr>
        </p:nvSpPr>
        <p:spPr/>
        <p:txBody>
          <a:bodyPr>
            <a:normAutofit/>
          </a:bodyPr>
          <a:lstStyle/>
          <a:p>
            <a:pPr algn="ctr"/>
            <a:r>
              <a:rPr lang="en-US" sz="6000" b="1" dirty="0">
                <a:latin typeface="Aharoni" panose="02010803020104030203" pitchFamily="2" charset="-79"/>
                <a:cs typeface="Aharoni" panose="02010803020104030203" pitchFamily="2" charset="-79"/>
              </a:rPr>
              <a:t>ARE YOU </a:t>
            </a:r>
            <a:r>
              <a:rPr lang="en-US" sz="6000" b="1" u="sng" dirty="0">
                <a:latin typeface="Aharoni" panose="02010803020104030203" pitchFamily="2" charset="-79"/>
                <a:cs typeface="Aharoni" panose="02010803020104030203" pitchFamily="2" charset="-79"/>
              </a:rPr>
              <a:t>HOLY</a:t>
            </a:r>
            <a:r>
              <a:rPr lang="en-US" sz="8000" b="1" dirty="0">
                <a:latin typeface="Aharoni" panose="02010803020104030203" pitchFamily="2" charset="-79"/>
                <a:cs typeface="Aharoni" panose="02010803020104030203" pitchFamily="2" charset="-79"/>
              </a:rPr>
              <a:t>?</a:t>
            </a:r>
            <a:endParaRPr lang="en-US" sz="6000" b="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559601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9C86-C255-4DC6-A34A-2EEA41D6713D}"/>
              </a:ext>
            </a:extLst>
          </p:cNvPr>
          <p:cNvSpPr>
            <a:spLocks noGrp="1"/>
          </p:cNvSpPr>
          <p:nvPr>
            <p:ph type="title"/>
          </p:nvPr>
        </p:nvSpPr>
        <p:spPr/>
        <p:txBody>
          <a:bodyPr>
            <a:normAutofit/>
          </a:bodyPr>
          <a:lstStyle/>
          <a:p>
            <a:pPr algn="ctr"/>
            <a:r>
              <a:rPr lang="en-US" sz="6000" b="1" dirty="0">
                <a:latin typeface="Aharoni" panose="02010803020104030203" pitchFamily="2" charset="-79"/>
                <a:cs typeface="Aharoni" panose="02010803020104030203" pitchFamily="2" charset="-79"/>
              </a:rPr>
              <a:t>ARE YOU </a:t>
            </a:r>
            <a:r>
              <a:rPr lang="en-US" sz="6000" b="1" u="sng" dirty="0">
                <a:latin typeface="Aharoni" panose="02010803020104030203" pitchFamily="2" charset="-79"/>
                <a:cs typeface="Aharoni" panose="02010803020104030203" pitchFamily="2" charset="-79"/>
              </a:rPr>
              <a:t>HOLY</a:t>
            </a:r>
            <a:r>
              <a:rPr lang="en-US" sz="8000" b="1" dirty="0">
                <a:latin typeface="Aharoni" panose="02010803020104030203" pitchFamily="2" charset="-79"/>
                <a:cs typeface="Aharoni" panose="02010803020104030203" pitchFamily="2" charset="-79"/>
              </a:rPr>
              <a:t>?</a:t>
            </a:r>
            <a:endParaRPr lang="en-US" sz="6000" b="1" dirty="0">
              <a:latin typeface="Aharoni" panose="02010803020104030203" pitchFamily="2" charset="-79"/>
              <a:cs typeface="Aharoni" panose="02010803020104030203" pitchFamily="2" charset="-79"/>
            </a:endParaRPr>
          </a:p>
        </p:txBody>
      </p:sp>
      <p:sp>
        <p:nvSpPr>
          <p:cNvPr id="3" name="TextBox 2">
            <a:extLst>
              <a:ext uri="{FF2B5EF4-FFF2-40B4-BE49-F238E27FC236}">
                <a16:creationId xmlns:a16="http://schemas.microsoft.com/office/drawing/2014/main" id="{6DE354A7-FC83-4310-9408-B76EEAD7109E}"/>
              </a:ext>
            </a:extLst>
          </p:cNvPr>
          <p:cNvSpPr txBox="1"/>
          <p:nvPr/>
        </p:nvSpPr>
        <p:spPr>
          <a:xfrm>
            <a:off x="838200" y="1948721"/>
            <a:ext cx="10659256" cy="830997"/>
          </a:xfrm>
          <a:prstGeom prst="rect">
            <a:avLst/>
          </a:prstGeom>
          <a:noFill/>
        </p:spPr>
        <p:txBody>
          <a:bodyPr wrap="square" rtlCol="0">
            <a:spAutoFit/>
          </a:bodyPr>
          <a:lstStyle/>
          <a:p>
            <a:pPr algn="ctr"/>
            <a:r>
              <a:rPr lang="en-US" sz="4800" dirty="0"/>
              <a:t>Set apart for the Lord’s service </a:t>
            </a:r>
          </a:p>
        </p:txBody>
      </p:sp>
    </p:spTree>
    <p:extLst>
      <p:ext uri="{BB962C8B-B14F-4D97-AF65-F5344CB8AC3E}">
        <p14:creationId xmlns:p14="http://schemas.microsoft.com/office/powerpoint/2010/main" val="3697032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9C86-C255-4DC6-A34A-2EEA41D6713D}"/>
              </a:ext>
            </a:extLst>
          </p:cNvPr>
          <p:cNvSpPr>
            <a:spLocks noGrp="1"/>
          </p:cNvSpPr>
          <p:nvPr>
            <p:ph type="title"/>
          </p:nvPr>
        </p:nvSpPr>
        <p:spPr/>
        <p:txBody>
          <a:bodyPr>
            <a:normAutofit/>
          </a:bodyPr>
          <a:lstStyle/>
          <a:p>
            <a:r>
              <a:rPr lang="en-US" sz="8000" b="1" dirty="0">
                <a:latin typeface="Aharoni" panose="02010803020104030203" pitchFamily="2" charset="-79"/>
                <a:cs typeface="Aharoni" panose="02010803020104030203" pitchFamily="2" charset="-79"/>
              </a:rPr>
              <a:t>1</a:t>
            </a:r>
            <a:r>
              <a:rPr lang="en-US" sz="6000" b="1" dirty="0">
                <a:latin typeface="Aharoni" panose="02010803020104030203" pitchFamily="2" charset="-79"/>
                <a:cs typeface="Aharoni" panose="02010803020104030203" pitchFamily="2" charset="-79"/>
              </a:rPr>
              <a:t> Corinthians </a:t>
            </a:r>
            <a:r>
              <a:rPr lang="en-US" sz="8000" b="1" dirty="0">
                <a:latin typeface="Aharoni" panose="02010803020104030203" pitchFamily="2" charset="-79"/>
                <a:cs typeface="Aharoni" panose="02010803020104030203" pitchFamily="2" charset="-79"/>
              </a:rPr>
              <a:t>6:11</a:t>
            </a:r>
            <a:endParaRPr lang="en-US" sz="6000" b="1" dirty="0">
              <a:latin typeface="Aharoni" panose="02010803020104030203" pitchFamily="2" charset="-79"/>
              <a:cs typeface="Aharoni" panose="02010803020104030203" pitchFamily="2" charset="-79"/>
            </a:endParaRPr>
          </a:p>
        </p:txBody>
      </p:sp>
      <p:sp>
        <p:nvSpPr>
          <p:cNvPr id="3" name="TextBox 2">
            <a:extLst>
              <a:ext uri="{FF2B5EF4-FFF2-40B4-BE49-F238E27FC236}">
                <a16:creationId xmlns:a16="http://schemas.microsoft.com/office/drawing/2014/main" id="{6DE354A7-FC83-4310-9408-B76EEAD7109E}"/>
              </a:ext>
            </a:extLst>
          </p:cNvPr>
          <p:cNvSpPr txBox="1"/>
          <p:nvPr/>
        </p:nvSpPr>
        <p:spPr>
          <a:xfrm>
            <a:off x="624590" y="1690688"/>
            <a:ext cx="10942820" cy="1938992"/>
          </a:xfrm>
          <a:prstGeom prst="rect">
            <a:avLst/>
          </a:prstGeom>
          <a:noFill/>
        </p:spPr>
        <p:txBody>
          <a:bodyPr wrap="square" rtlCol="0">
            <a:spAutoFit/>
          </a:bodyPr>
          <a:lstStyle/>
          <a:p>
            <a:r>
              <a:rPr lang="en-US" sz="4000" dirty="0"/>
              <a:t>But you were washed, you were sanctified, you were justified in the name of the Lord Jesus Christ and by the Spirit of our God.</a:t>
            </a:r>
          </a:p>
        </p:txBody>
      </p:sp>
    </p:spTree>
    <p:extLst>
      <p:ext uri="{BB962C8B-B14F-4D97-AF65-F5344CB8AC3E}">
        <p14:creationId xmlns:p14="http://schemas.microsoft.com/office/powerpoint/2010/main" val="386373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9C86-C255-4DC6-A34A-2EEA41D6713D}"/>
              </a:ext>
            </a:extLst>
          </p:cNvPr>
          <p:cNvSpPr>
            <a:spLocks noGrp="1"/>
          </p:cNvSpPr>
          <p:nvPr>
            <p:ph type="title"/>
          </p:nvPr>
        </p:nvSpPr>
        <p:spPr/>
        <p:txBody>
          <a:bodyPr>
            <a:normAutofit/>
          </a:bodyPr>
          <a:lstStyle/>
          <a:p>
            <a:r>
              <a:rPr lang="en-US" sz="6000" b="1" dirty="0">
                <a:latin typeface="Aharoni" panose="02010803020104030203" pitchFamily="2" charset="-79"/>
                <a:cs typeface="Aharoni" panose="02010803020104030203" pitchFamily="2" charset="-79"/>
              </a:rPr>
              <a:t>Exodus </a:t>
            </a:r>
            <a:r>
              <a:rPr lang="en-US" sz="7200" b="1" dirty="0">
                <a:latin typeface="Aharoni" panose="02010803020104030203" pitchFamily="2" charset="-79"/>
                <a:cs typeface="Aharoni" panose="02010803020104030203" pitchFamily="2" charset="-79"/>
              </a:rPr>
              <a:t>19:4-6 </a:t>
            </a:r>
            <a:endParaRPr lang="en-US" sz="6000" b="1" dirty="0">
              <a:latin typeface="Aharoni" panose="02010803020104030203" pitchFamily="2" charset="-79"/>
              <a:cs typeface="Aharoni" panose="02010803020104030203" pitchFamily="2" charset="-79"/>
            </a:endParaRPr>
          </a:p>
        </p:txBody>
      </p:sp>
      <p:sp>
        <p:nvSpPr>
          <p:cNvPr id="3" name="TextBox 2">
            <a:extLst>
              <a:ext uri="{FF2B5EF4-FFF2-40B4-BE49-F238E27FC236}">
                <a16:creationId xmlns:a16="http://schemas.microsoft.com/office/drawing/2014/main" id="{6DE354A7-FC83-4310-9408-B76EEAD7109E}"/>
              </a:ext>
            </a:extLst>
          </p:cNvPr>
          <p:cNvSpPr txBox="1"/>
          <p:nvPr/>
        </p:nvSpPr>
        <p:spPr>
          <a:xfrm>
            <a:off x="624590" y="1690688"/>
            <a:ext cx="10942820" cy="4401205"/>
          </a:xfrm>
          <a:prstGeom prst="rect">
            <a:avLst/>
          </a:prstGeom>
          <a:noFill/>
        </p:spPr>
        <p:txBody>
          <a:bodyPr wrap="square" rtlCol="0">
            <a:spAutoFit/>
          </a:bodyPr>
          <a:lstStyle/>
          <a:p>
            <a:r>
              <a:rPr lang="en-US" sz="4000" dirty="0"/>
              <a:t>You yourselves have seen what I did to the Egyptians, and how I bore you on eagles' wings and brought you to myself. Now therefore, if you will indeed obey my voice and keep my covenant, you shall be my treasured possession among all peoples, for all the earth is mine; and you shall be to me a kingdom of priests and a holy nation.</a:t>
            </a:r>
          </a:p>
        </p:txBody>
      </p:sp>
    </p:spTree>
    <p:extLst>
      <p:ext uri="{BB962C8B-B14F-4D97-AF65-F5344CB8AC3E}">
        <p14:creationId xmlns:p14="http://schemas.microsoft.com/office/powerpoint/2010/main" val="216391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9C86-C255-4DC6-A34A-2EEA41D6713D}"/>
              </a:ext>
            </a:extLst>
          </p:cNvPr>
          <p:cNvSpPr>
            <a:spLocks noGrp="1"/>
          </p:cNvSpPr>
          <p:nvPr>
            <p:ph type="title"/>
          </p:nvPr>
        </p:nvSpPr>
        <p:spPr/>
        <p:txBody>
          <a:bodyPr>
            <a:normAutofit/>
          </a:bodyPr>
          <a:lstStyle/>
          <a:p>
            <a:r>
              <a:rPr lang="en-US" sz="6000" b="1" dirty="0">
                <a:latin typeface="Aharoni" panose="02010803020104030203" pitchFamily="2" charset="-79"/>
                <a:cs typeface="Aharoni" panose="02010803020104030203" pitchFamily="2" charset="-79"/>
              </a:rPr>
              <a:t>Leviticus </a:t>
            </a:r>
            <a:r>
              <a:rPr lang="en-US" sz="7200" b="1" dirty="0">
                <a:latin typeface="Aharoni" panose="02010803020104030203" pitchFamily="2" charset="-79"/>
                <a:cs typeface="Aharoni" panose="02010803020104030203" pitchFamily="2" charset="-79"/>
              </a:rPr>
              <a:t>19:1-2</a:t>
            </a:r>
            <a:endParaRPr lang="en-US" sz="6000" b="1" dirty="0">
              <a:latin typeface="Aharoni" panose="02010803020104030203" pitchFamily="2" charset="-79"/>
              <a:cs typeface="Aharoni" panose="02010803020104030203" pitchFamily="2" charset="-79"/>
            </a:endParaRPr>
          </a:p>
        </p:txBody>
      </p:sp>
      <p:sp>
        <p:nvSpPr>
          <p:cNvPr id="3" name="TextBox 2">
            <a:extLst>
              <a:ext uri="{FF2B5EF4-FFF2-40B4-BE49-F238E27FC236}">
                <a16:creationId xmlns:a16="http://schemas.microsoft.com/office/drawing/2014/main" id="{6DE354A7-FC83-4310-9408-B76EEAD7109E}"/>
              </a:ext>
            </a:extLst>
          </p:cNvPr>
          <p:cNvSpPr txBox="1"/>
          <p:nvPr/>
        </p:nvSpPr>
        <p:spPr>
          <a:xfrm>
            <a:off x="624590" y="1690688"/>
            <a:ext cx="10942820" cy="2554545"/>
          </a:xfrm>
          <a:prstGeom prst="rect">
            <a:avLst/>
          </a:prstGeom>
          <a:noFill/>
        </p:spPr>
        <p:txBody>
          <a:bodyPr wrap="square" rtlCol="0">
            <a:spAutoFit/>
          </a:bodyPr>
          <a:lstStyle/>
          <a:p>
            <a:r>
              <a:rPr lang="en-US" sz="4000" dirty="0"/>
              <a:t>And the </a:t>
            </a:r>
            <a:r>
              <a:rPr lang="en-US" sz="4000" cap="small" dirty="0"/>
              <a:t>Lord</a:t>
            </a:r>
            <a:r>
              <a:rPr lang="en-US" sz="4000" dirty="0"/>
              <a:t> spoke to Moses, saying, “Speak to all the congregation of the people of Israel and say to them, You shall be holy, for I the </a:t>
            </a:r>
            <a:r>
              <a:rPr lang="en-US" sz="4000" cap="small" dirty="0"/>
              <a:t>Lord</a:t>
            </a:r>
            <a:r>
              <a:rPr lang="en-US" sz="4000" dirty="0"/>
              <a:t> your God am holy.” </a:t>
            </a:r>
          </a:p>
        </p:txBody>
      </p:sp>
    </p:spTree>
    <p:extLst>
      <p:ext uri="{BB962C8B-B14F-4D97-AF65-F5344CB8AC3E}">
        <p14:creationId xmlns:p14="http://schemas.microsoft.com/office/powerpoint/2010/main" val="46920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22B6CB-8739-4514-BAB1-CAA1212A1A13}"/>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33000"/>
                    </a14:imgEffect>
                  </a14:imgLayer>
                </a14:imgProps>
              </a:ext>
              <a:ext uri="{28A0092B-C50C-407E-A947-70E740481C1C}">
                <a14:useLocalDpi xmlns:a14="http://schemas.microsoft.com/office/drawing/2010/main" val="0"/>
              </a:ext>
            </a:extLst>
          </a:blip>
          <a:srcRect t="2625"/>
          <a:stretch/>
        </p:blipFill>
        <p:spPr>
          <a:xfrm>
            <a:off x="1318368" y="313565"/>
            <a:ext cx="9555264" cy="6230870"/>
          </a:xfrm>
          <a:prstGeom prst="rect">
            <a:avLst/>
          </a:prstGeom>
        </p:spPr>
      </p:pic>
    </p:spTree>
    <p:extLst>
      <p:ext uri="{BB962C8B-B14F-4D97-AF65-F5344CB8AC3E}">
        <p14:creationId xmlns:p14="http://schemas.microsoft.com/office/powerpoint/2010/main" val="305120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9C86-C255-4DC6-A34A-2EEA41D6713D}"/>
              </a:ext>
            </a:extLst>
          </p:cNvPr>
          <p:cNvSpPr>
            <a:spLocks noGrp="1"/>
          </p:cNvSpPr>
          <p:nvPr>
            <p:ph type="title"/>
          </p:nvPr>
        </p:nvSpPr>
        <p:spPr/>
        <p:txBody>
          <a:bodyPr>
            <a:normAutofit/>
          </a:bodyPr>
          <a:lstStyle/>
          <a:p>
            <a:r>
              <a:rPr lang="en-US" sz="6000" b="1" dirty="0">
                <a:latin typeface="Aharoni" panose="02010803020104030203" pitchFamily="2" charset="-79"/>
                <a:cs typeface="Aharoni" panose="02010803020104030203" pitchFamily="2" charset="-79"/>
              </a:rPr>
              <a:t>Leviticus </a:t>
            </a:r>
            <a:r>
              <a:rPr lang="en-US" sz="7200" b="1" dirty="0">
                <a:latin typeface="Aharoni" panose="02010803020104030203" pitchFamily="2" charset="-79"/>
                <a:cs typeface="Aharoni" panose="02010803020104030203" pitchFamily="2" charset="-79"/>
              </a:rPr>
              <a:t>20:24-26</a:t>
            </a:r>
            <a:endParaRPr lang="en-US" sz="6000" b="1" dirty="0">
              <a:latin typeface="Aharoni" panose="02010803020104030203" pitchFamily="2" charset="-79"/>
              <a:cs typeface="Aharoni" panose="02010803020104030203" pitchFamily="2" charset="-79"/>
            </a:endParaRPr>
          </a:p>
        </p:txBody>
      </p:sp>
      <p:sp>
        <p:nvSpPr>
          <p:cNvPr id="3" name="TextBox 2">
            <a:extLst>
              <a:ext uri="{FF2B5EF4-FFF2-40B4-BE49-F238E27FC236}">
                <a16:creationId xmlns:a16="http://schemas.microsoft.com/office/drawing/2014/main" id="{6DE354A7-FC83-4310-9408-B76EEAD7109E}"/>
              </a:ext>
            </a:extLst>
          </p:cNvPr>
          <p:cNvSpPr txBox="1"/>
          <p:nvPr/>
        </p:nvSpPr>
        <p:spPr>
          <a:xfrm>
            <a:off x="524656" y="1435855"/>
            <a:ext cx="11347554" cy="4524315"/>
          </a:xfrm>
          <a:prstGeom prst="rect">
            <a:avLst/>
          </a:prstGeom>
          <a:noFill/>
        </p:spPr>
        <p:txBody>
          <a:bodyPr wrap="square" rtlCol="0">
            <a:spAutoFit/>
          </a:bodyPr>
          <a:lstStyle/>
          <a:p>
            <a:r>
              <a:rPr lang="en-US" sz="3600" dirty="0"/>
              <a:t>I am the </a:t>
            </a:r>
            <a:r>
              <a:rPr lang="en-US" sz="3600" cap="small" dirty="0"/>
              <a:t>Lord</a:t>
            </a:r>
            <a:r>
              <a:rPr lang="en-US" sz="3600" dirty="0"/>
              <a:t> your God, who has separated you from the peoples. You shall therefore separate the clean beast from the unclean, and the unclean bird from the clean. You shall not make yourselves detestable by beast or by bird or by anything with which the ground crawls, which I have set apart for you to hold unclean. You shall be holy to me, for I the </a:t>
            </a:r>
            <a:r>
              <a:rPr lang="en-US" sz="3600" cap="small" dirty="0"/>
              <a:t>Lord</a:t>
            </a:r>
            <a:r>
              <a:rPr lang="en-US" sz="3600" dirty="0"/>
              <a:t> am holy and have separated you from the peoples, that you should be mine.</a:t>
            </a:r>
          </a:p>
        </p:txBody>
      </p:sp>
    </p:spTree>
    <p:extLst>
      <p:ext uri="{BB962C8B-B14F-4D97-AF65-F5344CB8AC3E}">
        <p14:creationId xmlns:p14="http://schemas.microsoft.com/office/powerpoint/2010/main" val="142342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9C86-C255-4DC6-A34A-2EEA41D6713D}"/>
              </a:ext>
            </a:extLst>
          </p:cNvPr>
          <p:cNvSpPr>
            <a:spLocks noGrp="1"/>
          </p:cNvSpPr>
          <p:nvPr>
            <p:ph type="title"/>
          </p:nvPr>
        </p:nvSpPr>
        <p:spPr/>
        <p:txBody>
          <a:bodyPr>
            <a:normAutofit/>
          </a:bodyPr>
          <a:lstStyle/>
          <a:p>
            <a:r>
              <a:rPr lang="en-US" sz="6000" b="1" dirty="0">
                <a:latin typeface="Aharoni" panose="02010803020104030203" pitchFamily="2" charset="-79"/>
                <a:cs typeface="Aharoni" panose="02010803020104030203" pitchFamily="2" charset="-79"/>
              </a:rPr>
              <a:t>Numbers </a:t>
            </a:r>
            <a:r>
              <a:rPr lang="en-US" sz="7200" b="1" dirty="0">
                <a:latin typeface="Aharoni" panose="02010803020104030203" pitchFamily="2" charset="-79"/>
                <a:cs typeface="Aharoni" panose="02010803020104030203" pitchFamily="2" charset="-79"/>
              </a:rPr>
              <a:t>18:5-7</a:t>
            </a:r>
            <a:r>
              <a:rPr lang="en-US" sz="6000" b="1" dirty="0">
                <a:latin typeface="Aharoni" panose="02010803020104030203" pitchFamily="2" charset="-79"/>
                <a:cs typeface="Aharoni" panose="02010803020104030203" pitchFamily="2" charset="-79"/>
              </a:rPr>
              <a:t> </a:t>
            </a:r>
          </a:p>
        </p:txBody>
      </p:sp>
      <p:sp>
        <p:nvSpPr>
          <p:cNvPr id="3" name="TextBox 2">
            <a:extLst>
              <a:ext uri="{FF2B5EF4-FFF2-40B4-BE49-F238E27FC236}">
                <a16:creationId xmlns:a16="http://schemas.microsoft.com/office/drawing/2014/main" id="{6DE354A7-FC83-4310-9408-B76EEAD7109E}"/>
              </a:ext>
            </a:extLst>
          </p:cNvPr>
          <p:cNvSpPr txBox="1"/>
          <p:nvPr/>
        </p:nvSpPr>
        <p:spPr>
          <a:xfrm>
            <a:off x="524656" y="1435855"/>
            <a:ext cx="11347554" cy="2862322"/>
          </a:xfrm>
          <a:prstGeom prst="rect">
            <a:avLst/>
          </a:prstGeom>
          <a:noFill/>
        </p:spPr>
        <p:txBody>
          <a:bodyPr wrap="square" rtlCol="0">
            <a:spAutoFit/>
          </a:bodyPr>
          <a:lstStyle/>
          <a:p>
            <a:r>
              <a:rPr lang="en-US" sz="3600" dirty="0"/>
              <a:t>“And you shall keep guard over the sanctuary and over the altar…And you and your sons with you shall guard your priesthood for all that concerns the altar and that is within the veil; and you shall serve. I give your priesthood as a gift, and any outsider who comes near shall be put to death.”</a:t>
            </a:r>
          </a:p>
        </p:txBody>
      </p:sp>
    </p:spTree>
    <p:extLst>
      <p:ext uri="{BB962C8B-B14F-4D97-AF65-F5344CB8AC3E}">
        <p14:creationId xmlns:p14="http://schemas.microsoft.com/office/powerpoint/2010/main" val="170956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10367</TotalTime>
  <Words>616</Words>
  <Application>Microsoft Office PowerPoint</Application>
  <PresentationFormat>Widescreen</PresentationFormat>
  <Paragraphs>51</Paragraphs>
  <Slides>15</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Aharoni</vt:lpstr>
      <vt:lpstr>Arial</vt:lpstr>
      <vt:lpstr>Calibri</vt:lpstr>
      <vt:lpstr>Calibri Light</vt:lpstr>
      <vt:lpstr>Office Theme</vt:lpstr>
      <vt:lpstr>1_Office Theme</vt:lpstr>
      <vt:lpstr>ARE YOU HOLY?</vt:lpstr>
      <vt:lpstr>ARE YOU HOLY?</vt:lpstr>
      <vt:lpstr>ARE YOU HOLY?</vt:lpstr>
      <vt:lpstr>1 Corinthians 6:11</vt:lpstr>
      <vt:lpstr>Exodus 19:4-6 </vt:lpstr>
      <vt:lpstr>Leviticus 19:1-2</vt:lpstr>
      <vt:lpstr>PowerPoint Presentation</vt:lpstr>
      <vt:lpstr>Leviticus 20:24-26</vt:lpstr>
      <vt:lpstr>Numbers 18:5-7 </vt:lpstr>
      <vt:lpstr>PowerPoint Presentation</vt:lpstr>
      <vt:lpstr>1.) We are the holy sacrifice</vt:lpstr>
      <vt:lpstr>1 Peter 1:15-16 </vt:lpstr>
      <vt:lpstr>Is He Holy? </vt:lpstr>
      <vt:lpstr>1 John 1:9</vt:lpstr>
      <vt:lpstr>Philippians 2:13-16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Pickup</dc:creator>
  <cp:lastModifiedBy>Taylor Pickup</cp:lastModifiedBy>
  <cp:revision>48</cp:revision>
  <cp:lastPrinted>2019-07-21T18:49:09Z</cp:lastPrinted>
  <dcterms:created xsi:type="dcterms:W3CDTF">2019-07-17T15:44:04Z</dcterms:created>
  <dcterms:modified xsi:type="dcterms:W3CDTF">2019-08-11T20:11:48Z</dcterms:modified>
</cp:coreProperties>
</file>