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71" r:id="rId6"/>
    <p:sldId id="272" r:id="rId7"/>
    <p:sldId id="273" r:id="rId8"/>
    <p:sldId id="27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936"/>
    <p:restoredTop sz="94719"/>
  </p:normalViewPr>
  <p:slideViewPr>
    <p:cSldViewPr snapToGrid="0" snapToObjects="1">
      <p:cViewPr varScale="1">
        <p:scale>
          <a:sx n="91" d="100"/>
          <a:sy n="91" d="100"/>
        </p:scale>
        <p:origin x="216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2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5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5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5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2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3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1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8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8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599-BC6F-4445-A740-0506F8C7331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7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C7599-BC6F-4445-A740-0506F8C73319}" type="datetimeFigureOut">
              <a:rPr lang="en-US" smtClean="0"/>
              <a:t>8/22/19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9A6C-5576-D645-8416-6986A038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819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32644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52E7B7-148B-6E4C-8611-B32B01E63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52738F-875B-7445-B464-0D401DE7CD57}"/>
              </a:ext>
            </a:extLst>
          </p:cNvPr>
          <p:cNvSpPr txBox="1"/>
          <p:nvPr/>
        </p:nvSpPr>
        <p:spPr>
          <a:xfrm>
            <a:off x="3780503" y="3044279"/>
            <a:ext cx="4630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venir Next Ultra Light" panose="020B0203020202020204" pitchFamily="34" charset="77"/>
              </a:rPr>
              <a:t>PRAYER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9B8EF6-ED6C-BB4C-8FF7-98BD13D0C8C7}"/>
              </a:ext>
            </a:extLst>
          </p:cNvPr>
          <p:cNvSpPr txBox="1"/>
          <p:nvPr/>
        </p:nvSpPr>
        <p:spPr>
          <a:xfrm>
            <a:off x="3780503" y="2459504"/>
            <a:ext cx="4630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Next Ultra Light" panose="020B0203020202020204" pitchFamily="34" charset="77"/>
              </a:rPr>
              <a:t>the school of</a:t>
            </a:r>
          </a:p>
        </p:txBody>
      </p:sp>
    </p:spTree>
    <p:extLst>
      <p:ext uri="{BB962C8B-B14F-4D97-AF65-F5344CB8AC3E}">
        <p14:creationId xmlns:p14="http://schemas.microsoft.com/office/powerpoint/2010/main" val="216171051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52E7B7-148B-6E4C-8611-B32B01E63A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52738F-875B-7445-B464-0D401DE7CD57}"/>
              </a:ext>
            </a:extLst>
          </p:cNvPr>
          <p:cNvSpPr txBox="1"/>
          <p:nvPr/>
        </p:nvSpPr>
        <p:spPr>
          <a:xfrm>
            <a:off x="3780503" y="3044279"/>
            <a:ext cx="4630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venir Next Ultra Light" panose="020B0203020202020204" pitchFamily="34" charset="77"/>
              </a:rPr>
              <a:t>PRAYER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9B8EF6-ED6C-BB4C-8FF7-98BD13D0C8C7}"/>
              </a:ext>
            </a:extLst>
          </p:cNvPr>
          <p:cNvSpPr txBox="1"/>
          <p:nvPr/>
        </p:nvSpPr>
        <p:spPr>
          <a:xfrm>
            <a:off x="3780503" y="2459504"/>
            <a:ext cx="4630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Next Ultra Light" panose="020B0203020202020204" pitchFamily="34" charset="77"/>
              </a:rPr>
              <a:t>the school of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FDE89D-FF94-A343-AFE9-2646F5A845C7}"/>
              </a:ext>
            </a:extLst>
          </p:cNvPr>
          <p:cNvSpPr txBox="1"/>
          <p:nvPr/>
        </p:nvSpPr>
        <p:spPr>
          <a:xfrm>
            <a:off x="3780502" y="4150920"/>
            <a:ext cx="4630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Next Ultra Light" panose="020B0203020202020204" pitchFamily="34" charset="77"/>
              </a:rPr>
              <a:t>The 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341054826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B0FA9E-1735-6A45-8730-9E7C306E4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01A0E5-31F7-4048-AE07-3425F7FACDDE}"/>
              </a:ext>
            </a:extLst>
          </p:cNvPr>
          <p:cNvSpPr txBox="1"/>
          <p:nvPr/>
        </p:nvSpPr>
        <p:spPr>
          <a:xfrm>
            <a:off x="291995" y="4636596"/>
            <a:ext cx="3009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venir Next Ultra Light" panose="020B0203020202020204" pitchFamily="34" charset="77"/>
              </a:rPr>
              <a:t>John 17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C289E-C136-2445-9AFA-BAB6AB4C6E79}"/>
              </a:ext>
            </a:extLst>
          </p:cNvPr>
          <p:cNvSpPr txBox="1"/>
          <p:nvPr/>
        </p:nvSpPr>
        <p:spPr>
          <a:xfrm>
            <a:off x="4084244" y="1340300"/>
            <a:ext cx="81077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venir Roman" panose="02000503020000020003" pitchFamily="2" charset="0"/>
              </a:rPr>
              <a:t>Jesus prays for Himself </a:t>
            </a:r>
            <a:br>
              <a:rPr lang="en-US" sz="4000" dirty="0">
                <a:latin typeface="Avenir Roman" panose="02000503020000020003" pitchFamily="2" charset="0"/>
              </a:rPr>
            </a:br>
            <a:r>
              <a:rPr lang="en-US" sz="4000" dirty="0">
                <a:latin typeface="Avenir Roman" panose="02000503020000020003" pitchFamily="2" charset="0"/>
              </a:rPr>
              <a:t>(vss. 1-5)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venir Roman" panose="02000503020000020003" pitchFamily="2" charset="0"/>
              </a:rPr>
              <a:t>Jesus prays for His disciples (vss. 6-19)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venir Roman" panose="02000503020000020003" pitchFamily="2" charset="0"/>
              </a:rPr>
              <a:t>Jesus prays for the church </a:t>
            </a:r>
            <a:br>
              <a:rPr lang="en-US" sz="4000" dirty="0">
                <a:latin typeface="Avenir Roman" panose="02000503020000020003" pitchFamily="2" charset="0"/>
              </a:rPr>
            </a:br>
            <a:r>
              <a:rPr lang="en-US" sz="4000" dirty="0">
                <a:latin typeface="Avenir Roman" panose="02000503020000020003" pitchFamily="2" charset="0"/>
              </a:rPr>
              <a:t>(vss. 20-26)  </a:t>
            </a:r>
          </a:p>
        </p:txBody>
      </p:sp>
    </p:spTree>
    <p:extLst>
      <p:ext uri="{BB962C8B-B14F-4D97-AF65-F5344CB8AC3E}">
        <p14:creationId xmlns:p14="http://schemas.microsoft.com/office/powerpoint/2010/main" val="18264585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B0FA9E-1735-6A45-8730-9E7C306E4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01A0E5-31F7-4048-AE07-3425F7FACDDE}"/>
              </a:ext>
            </a:extLst>
          </p:cNvPr>
          <p:cNvSpPr txBox="1"/>
          <p:nvPr/>
        </p:nvSpPr>
        <p:spPr>
          <a:xfrm>
            <a:off x="291995" y="4636596"/>
            <a:ext cx="3009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venir Next Ultra Light" panose="020B0203020202020204" pitchFamily="34" charset="77"/>
              </a:rPr>
              <a:t>John 17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C289E-C136-2445-9AFA-BAB6AB4C6E79}"/>
              </a:ext>
            </a:extLst>
          </p:cNvPr>
          <p:cNvSpPr txBox="1"/>
          <p:nvPr/>
        </p:nvSpPr>
        <p:spPr>
          <a:xfrm>
            <a:off x="4084244" y="1340300"/>
            <a:ext cx="81077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venir Roman" panose="02000503020000020003" pitchFamily="2" charset="0"/>
              </a:rPr>
              <a:t>Jesus prays for Himself </a:t>
            </a:r>
            <a:br>
              <a:rPr lang="en-US" sz="4000" dirty="0">
                <a:latin typeface="Avenir Roman" panose="02000503020000020003" pitchFamily="2" charset="0"/>
              </a:rPr>
            </a:br>
            <a:r>
              <a:rPr lang="en-US" sz="4000" dirty="0">
                <a:latin typeface="Avenir Roman" panose="02000503020000020003" pitchFamily="2" charset="0"/>
              </a:rPr>
              <a:t>(vss. 1-5)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alpha val="40000"/>
                  </a:schemeClr>
                </a:solidFill>
                <a:latin typeface="Avenir Roman" panose="02000503020000020003" pitchFamily="2" charset="0"/>
              </a:rPr>
              <a:t>Jesus prays for His disciples (vss. 6-19)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alpha val="40000"/>
                  </a:schemeClr>
                </a:solidFill>
                <a:latin typeface="Avenir Roman" panose="02000503020000020003" pitchFamily="2" charset="0"/>
              </a:rPr>
              <a:t>Jesus prays for the church </a:t>
            </a:r>
            <a:br>
              <a:rPr lang="en-US" sz="4000" dirty="0">
                <a:solidFill>
                  <a:schemeClr val="tx1">
                    <a:alpha val="40000"/>
                  </a:schemeClr>
                </a:solidFill>
                <a:latin typeface="Avenir Roman" panose="02000503020000020003" pitchFamily="2" charset="0"/>
              </a:rPr>
            </a:br>
            <a:r>
              <a:rPr lang="en-US" sz="4000" dirty="0">
                <a:solidFill>
                  <a:schemeClr val="tx1">
                    <a:alpha val="40000"/>
                  </a:schemeClr>
                </a:solidFill>
                <a:latin typeface="Avenir Roman" panose="02000503020000020003" pitchFamily="2" charset="0"/>
              </a:rPr>
              <a:t>(vss. 20-26)  </a:t>
            </a:r>
          </a:p>
        </p:txBody>
      </p:sp>
    </p:spTree>
    <p:extLst>
      <p:ext uri="{BB962C8B-B14F-4D97-AF65-F5344CB8AC3E}">
        <p14:creationId xmlns:p14="http://schemas.microsoft.com/office/powerpoint/2010/main" val="244367116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B0FA9E-1735-6A45-8730-9E7C306E4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01A0E5-31F7-4048-AE07-3425F7FACDDE}"/>
              </a:ext>
            </a:extLst>
          </p:cNvPr>
          <p:cNvSpPr txBox="1"/>
          <p:nvPr/>
        </p:nvSpPr>
        <p:spPr>
          <a:xfrm>
            <a:off x="291995" y="4636596"/>
            <a:ext cx="3009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venir Next Ultra Light" panose="020B0203020202020204" pitchFamily="34" charset="77"/>
              </a:rPr>
              <a:t>John 17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C289E-C136-2445-9AFA-BAB6AB4C6E79}"/>
              </a:ext>
            </a:extLst>
          </p:cNvPr>
          <p:cNvSpPr txBox="1"/>
          <p:nvPr/>
        </p:nvSpPr>
        <p:spPr>
          <a:xfrm>
            <a:off x="4084244" y="1340300"/>
            <a:ext cx="81077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alpha val="40000"/>
                  </a:schemeClr>
                </a:solidFill>
                <a:latin typeface="Avenir Roman" panose="02000503020000020003" pitchFamily="2" charset="0"/>
              </a:rPr>
              <a:t>Jesus prays for Himself </a:t>
            </a:r>
            <a:br>
              <a:rPr lang="en-US" sz="4000" dirty="0">
                <a:solidFill>
                  <a:schemeClr val="tx1">
                    <a:alpha val="40000"/>
                  </a:schemeClr>
                </a:solidFill>
                <a:latin typeface="Avenir Roman" panose="02000503020000020003" pitchFamily="2" charset="0"/>
              </a:rPr>
            </a:br>
            <a:r>
              <a:rPr lang="en-US" sz="4000" dirty="0">
                <a:solidFill>
                  <a:schemeClr val="tx1">
                    <a:alpha val="40000"/>
                  </a:schemeClr>
                </a:solidFill>
                <a:latin typeface="Avenir Roman" panose="02000503020000020003" pitchFamily="2" charset="0"/>
              </a:rPr>
              <a:t>(vss. 1-5)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venir Roman" panose="02000503020000020003" pitchFamily="2" charset="0"/>
              </a:rPr>
              <a:t>Jesus prays for His disciples (vss. 6-19)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alpha val="40000"/>
                  </a:schemeClr>
                </a:solidFill>
                <a:latin typeface="Avenir Roman" panose="02000503020000020003" pitchFamily="2" charset="0"/>
              </a:rPr>
              <a:t>Jesus prays for the church </a:t>
            </a:r>
            <a:br>
              <a:rPr lang="en-US" sz="4000" dirty="0">
                <a:solidFill>
                  <a:schemeClr val="tx1">
                    <a:alpha val="40000"/>
                  </a:schemeClr>
                </a:solidFill>
                <a:latin typeface="Avenir Roman" panose="02000503020000020003" pitchFamily="2" charset="0"/>
              </a:rPr>
            </a:br>
            <a:r>
              <a:rPr lang="en-US" sz="4000" dirty="0">
                <a:solidFill>
                  <a:schemeClr val="tx1">
                    <a:alpha val="40000"/>
                  </a:schemeClr>
                </a:solidFill>
                <a:latin typeface="Avenir Roman" panose="02000503020000020003" pitchFamily="2" charset="0"/>
              </a:rPr>
              <a:t>(vss. 20-26)  </a:t>
            </a:r>
          </a:p>
        </p:txBody>
      </p:sp>
    </p:spTree>
    <p:extLst>
      <p:ext uri="{BB962C8B-B14F-4D97-AF65-F5344CB8AC3E}">
        <p14:creationId xmlns:p14="http://schemas.microsoft.com/office/powerpoint/2010/main" val="319711379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B0FA9E-1735-6A45-8730-9E7C306E4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01A0E5-31F7-4048-AE07-3425F7FACDDE}"/>
              </a:ext>
            </a:extLst>
          </p:cNvPr>
          <p:cNvSpPr txBox="1"/>
          <p:nvPr/>
        </p:nvSpPr>
        <p:spPr>
          <a:xfrm>
            <a:off x="291995" y="4636596"/>
            <a:ext cx="3009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venir Next Ultra Light" panose="020B0203020202020204" pitchFamily="34" charset="77"/>
              </a:rPr>
              <a:t>John 17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C289E-C136-2445-9AFA-BAB6AB4C6E79}"/>
              </a:ext>
            </a:extLst>
          </p:cNvPr>
          <p:cNvSpPr txBox="1"/>
          <p:nvPr/>
        </p:nvSpPr>
        <p:spPr>
          <a:xfrm>
            <a:off x="4084244" y="1340300"/>
            <a:ext cx="81077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alpha val="40000"/>
                  </a:schemeClr>
                </a:solidFill>
                <a:latin typeface="Avenir Roman" panose="02000503020000020003" pitchFamily="2" charset="0"/>
              </a:rPr>
              <a:t>Jesus prays for Himself </a:t>
            </a:r>
            <a:br>
              <a:rPr lang="en-US" sz="4000" dirty="0">
                <a:solidFill>
                  <a:schemeClr val="tx1">
                    <a:alpha val="40000"/>
                  </a:schemeClr>
                </a:solidFill>
                <a:latin typeface="Avenir Roman" panose="02000503020000020003" pitchFamily="2" charset="0"/>
              </a:rPr>
            </a:br>
            <a:r>
              <a:rPr lang="en-US" sz="4000" dirty="0">
                <a:solidFill>
                  <a:schemeClr val="tx1">
                    <a:alpha val="40000"/>
                  </a:schemeClr>
                </a:solidFill>
                <a:latin typeface="Avenir Roman" panose="02000503020000020003" pitchFamily="2" charset="0"/>
              </a:rPr>
              <a:t>(vss. 1-5)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>
                    <a:alpha val="40000"/>
                  </a:schemeClr>
                </a:solidFill>
                <a:latin typeface="Avenir Roman" panose="02000503020000020003" pitchFamily="2" charset="0"/>
              </a:rPr>
              <a:t>Jesus prays for His disciples (vss. 6-19)</a:t>
            </a:r>
          </a:p>
          <a:p>
            <a:pPr marL="571500" indent="-5715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Avenir Roman" panose="02000503020000020003" pitchFamily="2" charset="0"/>
              </a:rPr>
              <a:t>Jesus prays for the church </a:t>
            </a:r>
            <a:br>
              <a:rPr lang="en-US" sz="4000" dirty="0">
                <a:latin typeface="Avenir Roman" panose="02000503020000020003" pitchFamily="2" charset="0"/>
              </a:rPr>
            </a:br>
            <a:r>
              <a:rPr lang="en-US" sz="4000" dirty="0">
                <a:latin typeface="Avenir Roman" panose="02000503020000020003" pitchFamily="2" charset="0"/>
              </a:rPr>
              <a:t>(vss. 20-26)  </a:t>
            </a:r>
          </a:p>
        </p:txBody>
      </p:sp>
    </p:spTree>
    <p:extLst>
      <p:ext uri="{BB962C8B-B14F-4D97-AF65-F5344CB8AC3E}">
        <p14:creationId xmlns:p14="http://schemas.microsoft.com/office/powerpoint/2010/main" val="2959089140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B0FA9E-1735-6A45-8730-9E7C306E4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01A0E5-31F7-4048-AE07-3425F7FACDDE}"/>
              </a:ext>
            </a:extLst>
          </p:cNvPr>
          <p:cNvSpPr txBox="1"/>
          <p:nvPr/>
        </p:nvSpPr>
        <p:spPr>
          <a:xfrm>
            <a:off x="321975" y="4525787"/>
            <a:ext cx="3009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venir Next Ultra Light" panose="020B0203020202020204" pitchFamily="34" charset="77"/>
              </a:rPr>
              <a:t>Incorporating His Prayer…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C289E-C136-2445-9AFA-BAB6AB4C6E79}"/>
              </a:ext>
            </a:extLst>
          </p:cNvPr>
          <p:cNvSpPr txBox="1"/>
          <p:nvPr/>
        </p:nvSpPr>
        <p:spPr>
          <a:xfrm>
            <a:off x="4084244" y="1340300"/>
            <a:ext cx="810775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venir Roman" panose="02000503020000020003" pitchFamily="2" charset="0"/>
              </a:rPr>
              <a:t>Connect glorification with obedience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venir Roman" panose="02000503020000020003" pitchFamily="2" charset="0"/>
              </a:rPr>
              <a:t>Pray like a priest: sanctify self so that others can be sanctified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venir Roman" panose="02000503020000020003" pitchFamily="2" charset="0"/>
              </a:rPr>
              <a:t>Pray that Jesus’ prayer for you will be fulfilled</a:t>
            </a:r>
          </a:p>
        </p:txBody>
      </p:sp>
    </p:spTree>
    <p:extLst>
      <p:ext uri="{BB962C8B-B14F-4D97-AF65-F5344CB8AC3E}">
        <p14:creationId xmlns:p14="http://schemas.microsoft.com/office/powerpoint/2010/main" val="2282721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62925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</TotalTime>
  <Words>66</Words>
  <Application>Microsoft Macintosh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Ultra Light</vt:lpstr>
      <vt:lpstr>Avenir Roman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13</cp:revision>
  <dcterms:created xsi:type="dcterms:W3CDTF">2019-01-18T19:32:44Z</dcterms:created>
  <dcterms:modified xsi:type="dcterms:W3CDTF">2019-08-22T19:37:33Z</dcterms:modified>
</cp:coreProperties>
</file>