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8"/>
  </p:notesMasterIdLst>
  <p:sldIdLst>
    <p:sldId id="259" r:id="rId3"/>
    <p:sldId id="300" r:id="rId4"/>
    <p:sldId id="307" r:id="rId5"/>
    <p:sldId id="271" r:id="rId6"/>
    <p:sldId id="305" r:id="rId7"/>
    <p:sldId id="309" r:id="rId8"/>
    <p:sldId id="317" r:id="rId9"/>
    <p:sldId id="310" r:id="rId10"/>
    <p:sldId id="311" r:id="rId11"/>
    <p:sldId id="314" r:id="rId12"/>
    <p:sldId id="313" r:id="rId13"/>
    <p:sldId id="315" r:id="rId14"/>
    <p:sldId id="312" r:id="rId15"/>
    <p:sldId id="316" r:id="rId16"/>
    <p:sldId id="31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3794" autoAdjust="0"/>
  </p:normalViewPr>
  <p:slideViewPr>
    <p:cSldViewPr snapToGrid="0">
      <p:cViewPr varScale="1">
        <p:scale>
          <a:sx n="61" d="100"/>
          <a:sy n="61" d="100"/>
        </p:scale>
        <p:origin x="20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AB6EDF-0740-46C7-9966-730362206811}" type="datetimeFigureOut">
              <a:rPr lang="en-US" smtClean="0"/>
              <a:t>9/14/2019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D68956-C591-4F55-AFC5-47C0AC14CAE5}" type="slidenum">
              <a:rPr lang="en-US" smtClean="0"/>
              <a:t>‹#›</a:t>
            </a:fld>
            <a:endParaRPr lang="en-US"/>
          </a:p>
        </p:txBody>
      </p:sp>
    </p:spTree>
    <p:extLst>
      <p:ext uri="{BB962C8B-B14F-4D97-AF65-F5344CB8AC3E}">
        <p14:creationId xmlns:p14="http://schemas.microsoft.com/office/powerpoint/2010/main" val="4461468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31774" rtl="0" eaLnBrk="1" fontAlgn="auto" latinLnBrk="0" hangingPunct="1">
              <a:lnSpc>
                <a:spcPct val="100000"/>
              </a:lnSpc>
              <a:spcBef>
                <a:spcPts val="0"/>
              </a:spcBef>
              <a:spcAft>
                <a:spcPts val="0"/>
              </a:spcAft>
              <a:buClrTx/>
              <a:buSzTx/>
              <a:buFontTx/>
              <a:buNone/>
              <a:tabLst/>
              <a:defRPr/>
            </a:pPr>
            <a:fld id="{F419AC73-7893-467A-B15F-F881DF248F4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31774"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517958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31774" rtl="0" eaLnBrk="1" fontAlgn="auto" latinLnBrk="0" hangingPunct="1">
              <a:lnSpc>
                <a:spcPct val="100000"/>
              </a:lnSpc>
              <a:spcBef>
                <a:spcPts val="0"/>
              </a:spcBef>
              <a:spcAft>
                <a:spcPts val="0"/>
              </a:spcAft>
              <a:buClrTx/>
              <a:buSzTx/>
              <a:buFontTx/>
              <a:buNone/>
              <a:tabLst/>
              <a:defRPr/>
            </a:pPr>
            <a:fld id="{F419AC73-7893-467A-B15F-F881DF248F4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31774"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98153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31774" rtl="0" eaLnBrk="1" fontAlgn="auto" latinLnBrk="0" hangingPunct="1">
              <a:lnSpc>
                <a:spcPct val="100000"/>
              </a:lnSpc>
              <a:spcBef>
                <a:spcPts val="0"/>
              </a:spcBef>
              <a:spcAft>
                <a:spcPts val="0"/>
              </a:spcAft>
              <a:buClrTx/>
              <a:buSzTx/>
              <a:buFontTx/>
              <a:buNone/>
              <a:tabLst/>
              <a:defRPr/>
            </a:pPr>
            <a:fld id="{F419AC73-7893-467A-B15F-F881DF248F4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31774"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715321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31774" rtl="0" eaLnBrk="1" fontAlgn="auto" latinLnBrk="0" hangingPunct="1">
              <a:lnSpc>
                <a:spcPct val="100000"/>
              </a:lnSpc>
              <a:spcBef>
                <a:spcPts val="0"/>
              </a:spcBef>
              <a:spcAft>
                <a:spcPts val="0"/>
              </a:spcAft>
              <a:buClrTx/>
              <a:buSzTx/>
              <a:buFontTx/>
              <a:buNone/>
              <a:tabLst/>
              <a:defRPr/>
            </a:pPr>
            <a:fld id="{F419AC73-7893-467A-B15F-F881DF248F4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31774"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799143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31774" rtl="0" eaLnBrk="1" fontAlgn="auto" latinLnBrk="0" hangingPunct="1">
              <a:lnSpc>
                <a:spcPct val="100000"/>
              </a:lnSpc>
              <a:spcBef>
                <a:spcPts val="0"/>
              </a:spcBef>
              <a:spcAft>
                <a:spcPts val="0"/>
              </a:spcAft>
              <a:buClrTx/>
              <a:buSzTx/>
              <a:buFontTx/>
              <a:buNone/>
              <a:tabLst/>
              <a:defRPr/>
            </a:pPr>
            <a:fld id="{F419AC73-7893-467A-B15F-F881DF248F4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31774"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659919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31774" rtl="0" eaLnBrk="1" fontAlgn="auto" latinLnBrk="0" hangingPunct="1">
              <a:lnSpc>
                <a:spcPct val="100000"/>
              </a:lnSpc>
              <a:spcBef>
                <a:spcPts val="0"/>
              </a:spcBef>
              <a:spcAft>
                <a:spcPts val="0"/>
              </a:spcAft>
              <a:buClrTx/>
              <a:buSzTx/>
              <a:buFontTx/>
              <a:buNone/>
              <a:tabLst/>
              <a:defRPr/>
            </a:pPr>
            <a:fld id="{F419AC73-7893-467A-B15F-F881DF248F4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31774"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09713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11 meters high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Cyrus died in summer of 530 (9 years after)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Pasargadae, capital of Persia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5"/>
          </p:nvPr>
        </p:nvSpPr>
        <p:spPr/>
        <p:txBody>
          <a:bodyPr/>
          <a:lstStyle/>
          <a:p>
            <a:fld id="{45D68956-C591-4F55-AFC5-47C0AC14CAE5}" type="slidenum">
              <a:rPr lang="en-US" smtClean="0"/>
              <a:t>3</a:t>
            </a:fld>
            <a:endParaRPr lang="en-US"/>
          </a:p>
        </p:txBody>
      </p:sp>
    </p:spTree>
    <p:extLst>
      <p:ext uri="{BB962C8B-B14F-4D97-AF65-F5344CB8AC3E}">
        <p14:creationId xmlns:p14="http://schemas.microsoft.com/office/powerpoint/2010/main" val="19608760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Number of Jews taken into captivity: </a:t>
            </a:r>
            <a:r>
              <a:rPr lang="en-US" dirty="0" err="1"/>
              <a:t>Jer</a:t>
            </a:r>
            <a:r>
              <a:rPr lang="en-US" dirty="0"/>
              <a:t> 52- 4600 total (just the men) Probably 14,000-18,000 total were actually deported </a:t>
            </a:r>
          </a:p>
          <a:p>
            <a:endParaRPr lang="en-US" dirty="0"/>
          </a:p>
        </p:txBody>
      </p:sp>
      <p:sp>
        <p:nvSpPr>
          <p:cNvPr id="4" name="Slide Number Placeholder 3"/>
          <p:cNvSpPr>
            <a:spLocks noGrp="1"/>
          </p:cNvSpPr>
          <p:nvPr>
            <p:ph type="sldNum" sz="quarter" idx="5"/>
          </p:nvPr>
        </p:nvSpPr>
        <p:spPr/>
        <p:txBody>
          <a:bodyPr/>
          <a:lstStyle/>
          <a:p>
            <a:pPr marL="0" marR="0" lvl="0" indent="0" algn="r" defTabSz="931774" rtl="0" eaLnBrk="1" fontAlgn="auto" latinLnBrk="0" hangingPunct="1">
              <a:lnSpc>
                <a:spcPct val="100000"/>
              </a:lnSpc>
              <a:spcBef>
                <a:spcPts val="0"/>
              </a:spcBef>
              <a:spcAft>
                <a:spcPts val="0"/>
              </a:spcAft>
              <a:buClrTx/>
              <a:buSzTx/>
              <a:buFontTx/>
              <a:buNone/>
              <a:tabLst/>
              <a:defRPr/>
            </a:pPr>
            <a:fld id="{F419AC73-7893-467A-B15F-F881DF248F4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31774"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962141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31774" rtl="0" eaLnBrk="1" fontAlgn="auto" latinLnBrk="0" hangingPunct="1">
              <a:lnSpc>
                <a:spcPct val="100000"/>
              </a:lnSpc>
              <a:spcBef>
                <a:spcPts val="0"/>
              </a:spcBef>
              <a:spcAft>
                <a:spcPts val="0"/>
              </a:spcAft>
              <a:buClrTx/>
              <a:buSzTx/>
              <a:buFontTx/>
              <a:buNone/>
              <a:tabLst/>
              <a:defRPr/>
            </a:pPr>
            <a:fld id="{F419AC73-7893-467A-B15F-F881DF248F4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31774"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879326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31774" rtl="0" eaLnBrk="1" fontAlgn="auto" latinLnBrk="0" hangingPunct="1">
              <a:lnSpc>
                <a:spcPct val="100000"/>
              </a:lnSpc>
              <a:spcBef>
                <a:spcPts val="0"/>
              </a:spcBef>
              <a:spcAft>
                <a:spcPts val="0"/>
              </a:spcAft>
              <a:buClrTx/>
              <a:buSzTx/>
              <a:buFontTx/>
              <a:buNone/>
              <a:tabLst/>
              <a:defRPr/>
            </a:pPr>
            <a:fld id="{F419AC73-7893-467A-B15F-F881DF248F4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31774"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580357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31774" rtl="0" eaLnBrk="1" fontAlgn="auto" latinLnBrk="0" hangingPunct="1">
              <a:lnSpc>
                <a:spcPct val="100000"/>
              </a:lnSpc>
              <a:spcBef>
                <a:spcPts val="0"/>
              </a:spcBef>
              <a:spcAft>
                <a:spcPts val="0"/>
              </a:spcAft>
              <a:buClrTx/>
              <a:buSzTx/>
              <a:buFontTx/>
              <a:buNone/>
              <a:tabLst/>
              <a:defRPr/>
            </a:pPr>
            <a:fld id="{F419AC73-7893-467A-B15F-F881DF248F4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31774"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902647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31774" rtl="0" eaLnBrk="1" fontAlgn="auto" latinLnBrk="0" hangingPunct="1">
              <a:lnSpc>
                <a:spcPct val="100000"/>
              </a:lnSpc>
              <a:spcBef>
                <a:spcPts val="0"/>
              </a:spcBef>
              <a:spcAft>
                <a:spcPts val="0"/>
              </a:spcAft>
              <a:buClrTx/>
              <a:buSzTx/>
              <a:buFontTx/>
              <a:buNone/>
              <a:tabLst/>
              <a:defRPr/>
            </a:pPr>
            <a:fld id="{F419AC73-7893-467A-B15F-F881DF248F4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31774"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952792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31774" rtl="0" eaLnBrk="1" fontAlgn="auto" latinLnBrk="0" hangingPunct="1">
              <a:lnSpc>
                <a:spcPct val="100000"/>
              </a:lnSpc>
              <a:spcBef>
                <a:spcPts val="0"/>
              </a:spcBef>
              <a:spcAft>
                <a:spcPts val="0"/>
              </a:spcAft>
              <a:buClrTx/>
              <a:buSzTx/>
              <a:buFontTx/>
              <a:buNone/>
              <a:tabLst/>
              <a:defRPr/>
            </a:pPr>
            <a:fld id="{F419AC73-7893-467A-B15F-F881DF248F4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31774"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306415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31774" rtl="0" eaLnBrk="1" fontAlgn="auto" latinLnBrk="0" hangingPunct="1">
              <a:lnSpc>
                <a:spcPct val="100000"/>
              </a:lnSpc>
              <a:spcBef>
                <a:spcPts val="0"/>
              </a:spcBef>
              <a:spcAft>
                <a:spcPts val="0"/>
              </a:spcAft>
              <a:buClrTx/>
              <a:buSzTx/>
              <a:buFontTx/>
              <a:buNone/>
              <a:tabLst/>
              <a:defRPr/>
            </a:pPr>
            <a:fld id="{F419AC73-7893-467A-B15F-F881DF248F4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31774"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63955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CB18E-6CF6-488C-8BB7-6155A90E41D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7A714E2-1CCA-4C21-B4A7-AEF65EE596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EF6C9A3-7B8C-4968-BA71-66BD490F5D0D}"/>
              </a:ext>
            </a:extLst>
          </p:cNvPr>
          <p:cNvSpPr>
            <a:spLocks noGrp="1"/>
          </p:cNvSpPr>
          <p:nvPr>
            <p:ph type="dt" sz="half" idx="10"/>
          </p:nvPr>
        </p:nvSpPr>
        <p:spPr/>
        <p:txBody>
          <a:bodyPr/>
          <a:lstStyle/>
          <a:p>
            <a:fld id="{63AC4FE3-3AB5-4ADA-8469-0537A4A46524}" type="datetimeFigureOut">
              <a:rPr lang="en-US" smtClean="0"/>
              <a:t>9/14/2019</a:t>
            </a:fld>
            <a:endParaRPr lang="en-US"/>
          </a:p>
        </p:txBody>
      </p:sp>
      <p:sp>
        <p:nvSpPr>
          <p:cNvPr id="5" name="Footer Placeholder 4">
            <a:extLst>
              <a:ext uri="{FF2B5EF4-FFF2-40B4-BE49-F238E27FC236}">
                <a16:creationId xmlns:a16="http://schemas.microsoft.com/office/drawing/2014/main" id="{3C2BBB49-DADF-415F-95B9-E8337AA98E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AA3552-7E76-4FD9-8646-D6C61ED742C7}"/>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923594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E08E6-FC48-48DC-8FF2-09489DDDD87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60949B-207E-457D-8075-79342B163A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EB6D26-BCF3-4779-9C76-5E999B3ECCDA}"/>
              </a:ext>
            </a:extLst>
          </p:cNvPr>
          <p:cNvSpPr>
            <a:spLocks noGrp="1"/>
          </p:cNvSpPr>
          <p:nvPr>
            <p:ph type="dt" sz="half" idx="10"/>
          </p:nvPr>
        </p:nvSpPr>
        <p:spPr/>
        <p:txBody>
          <a:bodyPr/>
          <a:lstStyle/>
          <a:p>
            <a:fld id="{63AC4FE3-3AB5-4ADA-8469-0537A4A46524}" type="datetimeFigureOut">
              <a:rPr lang="en-US" smtClean="0"/>
              <a:t>9/14/2019</a:t>
            </a:fld>
            <a:endParaRPr lang="en-US"/>
          </a:p>
        </p:txBody>
      </p:sp>
      <p:sp>
        <p:nvSpPr>
          <p:cNvPr id="5" name="Footer Placeholder 4">
            <a:extLst>
              <a:ext uri="{FF2B5EF4-FFF2-40B4-BE49-F238E27FC236}">
                <a16:creationId xmlns:a16="http://schemas.microsoft.com/office/drawing/2014/main" id="{CB1D52F1-11FA-4A8D-BE4F-7303E4CC47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5136DF-EFAC-4D87-A8AD-5EA6B6F8CA95}"/>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556673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7A38A31-F530-41A1-9601-35CC144D1A5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3891D0C-3740-4416-A077-A4DD31C4A8F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34F07D-1AFA-4E90-A133-95313CAAB8BD}"/>
              </a:ext>
            </a:extLst>
          </p:cNvPr>
          <p:cNvSpPr>
            <a:spLocks noGrp="1"/>
          </p:cNvSpPr>
          <p:nvPr>
            <p:ph type="dt" sz="half" idx="10"/>
          </p:nvPr>
        </p:nvSpPr>
        <p:spPr/>
        <p:txBody>
          <a:bodyPr/>
          <a:lstStyle/>
          <a:p>
            <a:fld id="{63AC4FE3-3AB5-4ADA-8469-0537A4A46524}" type="datetimeFigureOut">
              <a:rPr lang="en-US" smtClean="0"/>
              <a:t>9/14/2019</a:t>
            </a:fld>
            <a:endParaRPr lang="en-US"/>
          </a:p>
        </p:txBody>
      </p:sp>
      <p:sp>
        <p:nvSpPr>
          <p:cNvPr id="5" name="Footer Placeholder 4">
            <a:extLst>
              <a:ext uri="{FF2B5EF4-FFF2-40B4-BE49-F238E27FC236}">
                <a16:creationId xmlns:a16="http://schemas.microsoft.com/office/drawing/2014/main" id="{D18B7BC3-A964-43C3-9686-0360139687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44458B-7335-4911-9CC6-19AD77B7EAAC}"/>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2308961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CB18E-6CF6-488C-8BB7-6155A90E41D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7A714E2-1CCA-4C21-B4A7-AEF65EE596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EF6C9A3-7B8C-4968-BA71-66BD490F5D0D}"/>
              </a:ext>
            </a:extLst>
          </p:cNvPr>
          <p:cNvSpPr>
            <a:spLocks noGrp="1"/>
          </p:cNvSpPr>
          <p:nvPr>
            <p:ph type="dt" sz="half" idx="10"/>
          </p:nvPr>
        </p:nvSpPr>
        <p:spPr/>
        <p:txBody>
          <a:bodyPr/>
          <a:lstStyle/>
          <a:p>
            <a:fld id="{63AC4FE3-3AB5-4ADA-8469-0537A4A46524}" type="datetimeFigureOut">
              <a:rPr lang="en-US" smtClean="0"/>
              <a:t>9/14/2019</a:t>
            </a:fld>
            <a:endParaRPr lang="en-US"/>
          </a:p>
        </p:txBody>
      </p:sp>
      <p:sp>
        <p:nvSpPr>
          <p:cNvPr id="5" name="Footer Placeholder 4">
            <a:extLst>
              <a:ext uri="{FF2B5EF4-FFF2-40B4-BE49-F238E27FC236}">
                <a16:creationId xmlns:a16="http://schemas.microsoft.com/office/drawing/2014/main" id="{3C2BBB49-DADF-415F-95B9-E8337AA98E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AA3552-7E76-4FD9-8646-D6C61ED742C7}"/>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26070431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EE051-8C94-4116-95B7-3D26CC7C1D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1E9FF6-BE0E-4D1B-840D-F61BCDE901B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67A26F-0CB1-4C10-B5CD-59F7315EEDA0}"/>
              </a:ext>
            </a:extLst>
          </p:cNvPr>
          <p:cNvSpPr>
            <a:spLocks noGrp="1"/>
          </p:cNvSpPr>
          <p:nvPr>
            <p:ph type="dt" sz="half" idx="10"/>
          </p:nvPr>
        </p:nvSpPr>
        <p:spPr/>
        <p:txBody>
          <a:bodyPr/>
          <a:lstStyle/>
          <a:p>
            <a:fld id="{63AC4FE3-3AB5-4ADA-8469-0537A4A46524}" type="datetimeFigureOut">
              <a:rPr lang="en-US" smtClean="0"/>
              <a:t>9/14/2019</a:t>
            </a:fld>
            <a:endParaRPr lang="en-US"/>
          </a:p>
        </p:txBody>
      </p:sp>
      <p:sp>
        <p:nvSpPr>
          <p:cNvPr id="5" name="Footer Placeholder 4">
            <a:extLst>
              <a:ext uri="{FF2B5EF4-FFF2-40B4-BE49-F238E27FC236}">
                <a16:creationId xmlns:a16="http://schemas.microsoft.com/office/drawing/2014/main" id="{63FC04B2-6F6E-4DDF-B43E-9C5BE702CC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8E63A5-40DC-44ED-B0E5-F0436FC3A5B8}"/>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15595370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27B43-DD44-4414-B0C8-29D1BD7F8F9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CD14B44-5DE5-47D9-BAA3-E7602A6A9E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1D9A9CF-64F8-4E44-9F0F-FF50B1D6DEF3}"/>
              </a:ext>
            </a:extLst>
          </p:cNvPr>
          <p:cNvSpPr>
            <a:spLocks noGrp="1"/>
          </p:cNvSpPr>
          <p:nvPr>
            <p:ph type="dt" sz="half" idx="10"/>
          </p:nvPr>
        </p:nvSpPr>
        <p:spPr/>
        <p:txBody>
          <a:bodyPr/>
          <a:lstStyle/>
          <a:p>
            <a:fld id="{63AC4FE3-3AB5-4ADA-8469-0537A4A46524}" type="datetimeFigureOut">
              <a:rPr lang="en-US" smtClean="0"/>
              <a:t>9/14/2019</a:t>
            </a:fld>
            <a:endParaRPr lang="en-US"/>
          </a:p>
        </p:txBody>
      </p:sp>
      <p:sp>
        <p:nvSpPr>
          <p:cNvPr id="5" name="Footer Placeholder 4">
            <a:extLst>
              <a:ext uri="{FF2B5EF4-FFF2-40B4-BE49-F238E27FC236}">
                <a16:creationId xmlns:a16="http://schemas.microsoft.com/office/drawing/2014/main" id="{64BB8075-C09A-4D7D-A1E1-788DD2BF9F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595F96-DB0A-42E5-BC8B-70322F876449}"/>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11634397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62231-4893-4B78-BCB6-5BD82D3960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0B98D1-9FA8-43CB-B34B-2595C49E18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4CF407F-0498-4E0C-A6E6-09577013139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802F227-BF45-4C8C-9725-01902AD102AD}"/>
              </a:ext>
            </a:extLst>
          </p:cNvPr>
          <p:cNvSpPr>
            <a:spLocks noGrp="1"/>
          </p:cNvSpPr>
          <p:nvPr>
            <p:ph type="dt" sz="half" idx="10"/>
          </p:nvPr>
        </p:nvSpPr>
        <p:spPr/>
        <p:txBody>
          <a:bodyPr/>
          <a:lstStyle/>
          <a:p>
            <a:fld id="{63AC4FE3-3AB5-4ADA-8469-0537A4A46524}" type="datetimeFigureOut">
              <a:rPr lang="en-US" smtClean="0"/>
              <a:t>9/14/2019</a:t>
            </a:fld>
            <a:endParaRPr lang="en-US"/>
          </a:p>
        </p:txBody>
      </p:sp>
      <p:sp>
        <p:nvSpPr>
          <p:cNvPr id="6" name="Footer Placeholder 5">
            <a:extLst>
              <a:ext uri="{FF2B5EF4-FFF2-40B4-BE49-F238E27FC236}">
                <a16:creationId xmlns:a16="http://schemas.microsoft.com/office/drawing/2014/main" id="{9DE6E46D-2425-48D4-8853-B50E500C52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921BE7-F51A-4BCD-9D0A-56BDA2E876FD}"/>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13708063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5C2BE-0457-4232-B42C-ACEFB8FF55A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07397DF-D76E-4C1B-A1D2-22DADAD743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D9087B-7CCD-4D67-AE4C-EA6AE974913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166F9D7-B284-43F9-B003-0EB80DE6D6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567D70-5F9F-45C2-922F-6CDA343A80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11A1B27-625B-4B62-B264-837DF9288BF7}"/>
              </a:ext>
            </a:extLst>
          </p:cNvPr>
          <p:cNvSpPr>
            <a:spLocks noGrp="1"/>
          </p:cNvSpPr>
          <p:nvPr>
            <p:ph type="dt" sz="half" idx="10"/>
          </p:nvPr>
        </p:nvSpPr>
        <p:spPr/>
        <p:txBody>
          <a:bodyPr/>
          <a:lstStyle/>
          <a:p>
            <a:fld id="{63AC4FE3-3AB5-4ADA-8469-0537A4A46524}" type="datetimeFigureOut">
              <a:rPr lang="en-US" smtClean="0"/>
              <a:t>9/14/2019</a:t>
            </a:fld>
            <a:endParaRPr lang="en-US"/>
          </a:p>
        </p:txBody>
      </p:sp>
      <p:sp>
        <p:nvSpPr>
          <p:cNvPr id="8" name="Footer Placeholder 7">
            <a:extLst>
              <a:ext uri="{FF2B5EF4-FFF2-40B4-BE49-F238E27FC236}">
                <a16:creationId xmlns:a16="http://schemas.microsoft.com/office/drawing/2014/main" id="{D6824D2D-D032-407D-9AD2-E9469CF91A9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0E5DA14-3F27-463B-BBE8-31FBD9662C3F}"/>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7915031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C5525-9C7A-44F2-B31E-2AF48C2262D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723F10B-0483-4F74-92A0-FADC83918307}"/>
              </a:ext>
            </a:extLst>
          </p:cNvPr>
          <p:cNvSpPr>
            <a:spLocks noGrp="1"/>
          </p:cNvSpPr>
          <p:nvPr>
            <p:ph type="dt" sz="half" idx="10"/>
          </p:nvPr>
        </p:nvSpPr>
        <p:spPr/>
        <p:txBody>
          <a:bodyPr/>
          <a:lstStyle/>
          <a:p>
            <a:fld id="{63AC4FE3-3AB5-4ADA-8469-0537A4A46524}" type="datetimeFigureOut">
              <a:rPr lang="en-US" smtClean="0"/>
              <a:t>9/14/2019</a:t>
            </a:fld>
            <a:endParaRPr lang="en-US"/>
          </a:p>
        </p:txBody>
      </p:sp>
      <p:sp>
        <p:nvSpPr>
          <p:cNvPr id="4" name="Footer Placeholder 3">
            <a:extLst>
              <a:ext uri="{FF2B5EF4-FFF2-40B4-BE49-F238E27FC236}">
                <a16:creationId xmlns:a16="http://schemas.microsoft.com/office/drawing/2014/main" id="{C1C12135-F75A-45AC-9879-3273FC479AD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9CE3138-D318-464C-9D5D-9AD6B19E1748}"/>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29425942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6DA1FDA-6D8A-496D-A43D-C7230C47A9C7}"/>
              </a:ext>
            </a:extLst>
          </p:cNvPr>
          <p:cNvSpPr>
            <a:spLocks noGrp="1"/>
          </p:cNvSpPr>
          <p:nvPr>
            <p:ph type="dt" sz="half" idx="10"/>
          </p:nvPr>
        </p:nvSpPr>
        <p:spPr/>
        <p:txBody>
          <a:bodyPr/>
          <a:lstStyle/>
          <a:p>
            <a:fld id="{63AC4FE3-3AB5-4ADA-8469-0537A4A46524}" type="datetimeFigureOut">
              <a:rPr lang="en-US" smtClean="0"/>
              <a:t>9/14/2019</a:t>
            </a:fld>
            <a:endParaRPr lang="en-US"/>
          </a:p>
        </p:txBody>
      </p:sp>
      <p:sp>
        <p:nvSpPr>
          <p:cNvPr id="3" name="Footer Placeholder 2">
            <a:extLst>
              <a:ext uri="{FF2B5EF4-FFF2-40B4-BE49-F238E27FC236}">
                <a16:creationId xmlns:a16="http://schemas.microsoft.com/office/drawing/2014/main" id="{401F4370-F83E-46C7-90F5-7D3595EFD4E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EE2681C-E436-442F-AF69-15FC29626FFB}"/>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26399860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AF7CD-0B96-43A1-8A25-4EA23D9DF2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29EB821-28D5-4F38-8D4A-765B5A5ADE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F41DE94-4348-4DCE-A8D1-3137148F2A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7A883F-3764-42F7-8B0A-E18FEB8B22F2}"/>
              </a:ext>
            </a:extLst>
          </p:cNvPr>
          <p:cNvSpPr>
            <a:spLocks noGrp="1"/>
          </p:cNvSpPr>
          <p:nvPr>
            <p:ph type="dt" sz="half" idx="10"/>
          </p:nvPr>
        </p:nvSpPr>
        <p:spPr/>
        <p:txBody>
          <a:bodyPr/>
          <a:lstStyle/>
          <a:p>
            <a:fld id="{63AC4FE3-3AB5-4ADA-8469-0537A4A46524}" type="datetimeFigureOut">
              <a:rPr lang="en-US" smtClean="0"/>
              <a:t>9/14/2019</a:t>
            </a:fld>
            <a:endParaRPr lang="en-US"/>
          </a:p>
        </p:txBody>
      </p:sp>
      <p:sp>
        <p:nvSpPr>
          <p:cNvPr id="6" name="Footer Placeholder 5">
            <a:extLst>
              <a:ext uri="{FF2B5EF4-FFF2-40B4-BE49-F238E27FC236}">
                <a16:creationId xmlns:a16="http://schemas.microsoft.com/office/drawing/2014/main" id="{8C5C7D0A-4543-40D9-ACF8-75949160AF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010C69-FFFF-4B80-B8C7-D22CA6159A4E}"/>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793481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EE051-8C94-4116-95B7-3D26CC7C1D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1E9FF6-BE0E-4D1B-840D-F61BCDE901B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67A26F-0CB1-4C10-B5CD-59F7315EEDA0}"/>
              </a:ext>
            </a:extLst>
          </p:cNvPr>
          <p:cNvSpPr>
            <a:spLocks noGrp="1"/>
          </p:cNvSpPr>
          <p:nvPr>
            <p:ph type="dt" sz="half" idx="10"/>
          </p:nvPr>
        </p:nvSpPr>
        <p:spPr/>
        <p:txBody>
          <a:bodyPr/>
          <a:lstStyle/>
          <a:p>
            <a:fld id="{63AC4FE3-3AB5-4ADA-8469-0537A4A46524}" type="datetimeFigureOut">
              <a:rPr lang="en-US" smtClean="0"/>
              <a:t>9/14/2019</a:t>
            </a:fld>
            <a:endParaRPr lang="en-US"/>
          </a:p>
        </p:txBody>
      </p:sp>
      <p:sp>
        <p:nvSpPr>
          <p:cNvPr id="5" name="Footer Placeholder 4">
            <a:extLst>
              <a:ext uri="{FF2B5EF4-FFF2-40B4-BE49-F238E27FC236}">
                <a16:creationId xmlns:a16="http://schemas.microsoft.com/office/drawing/2014/main" id="{63FC04B2-6F6E-4DDF-B43E-9C5BE702CC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8E63A5-40DC-44ED-B0E5-F0436FC3A5B8}"/>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35276518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36DB9-8F1B-4BA8-90C6-336D98A4A5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961C68F-F8EB-4A7C-B979-8B42A3F215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A958C9B-AC0C-4C79-89DB-C9D4C8C9BD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30BF78-92CA-4027-90A0-E602C2A571FF}"/>
              </a:ext>
            </a:extLst>
          </p:cNvPr>
          <p:cNvSpPr>
            <a:spLocks noGrp="1"/>
          </p:cNvSpPr>
          <p:nvPr>
            <p:ph type="dt" sz="half" idx="10"/>
          </p:nvPr>
        </p:nvSpPr>
        <p:spPr/>
        <p:txBody>
          <a:bodyPr/>
          <a:lstStyle/>
          <a:p>
            <a:fld id="{63AC4FE3-3AB5-4ADA-8469-0537A4A46524}" type="datetimeFigureOut">
              <a:rPr lang="en-US" smtClean="0"/>
              <a:t>9/14/2019</a:t>
            </a:fld>
            <a:endParaRPr lang="en-US"/>
          </a:p>
        </p:txBody>
      </p:sp>
      <p:sp>
        <p:nvSpPr>
          <p:cNvPr id="6" name="Footer Placeholder 5">
            <a:extLst>
              <a:ext uri="{FF2B5EF4-FFF2-40B4-BE49-F238E27FC236}">
                <a16:creationId xmlns:a16="http://schemas.microsoft.com/office/drawing/2014/main" id="{0E8EA83C-9744-459A-9F78-537EE475E9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3F26AC-6DD6-4912-BBB1-706673B591F5}"/>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11228508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E08E6-FC48-48DC-8FF2-09489DDDD87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60949B-207E-457D-8075-79342B163A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EB6D26-BCF3-4779-9C76-5E999B3ECCDA}"/>
              </a:ext>
            </a:extLst>
          </p:cNvPr>
          <p:cNvSpPr>
            <a:spLocks noGrp="1"/>
          </p:cNvSpPr>
          <p:nvPr>
            <p:ph type="dt" sz="half" idx="10"/>
          </p:nvPr>
        </p:nvSpPr>
        <p:spPr/>
        <p:txBody>
          <a:bodyPr/>
          <a:lstStyle/>
          <a:p>
            <a:fld id="{63AC4FE3-3AB5-4ADA-8469-0537A4A46524}" type="datetimeFigureOut">
              <a:rPr lang="en-US" smtClean="0"/>
              <a:t>9/14/2019</a:t>
            </a:fld>
            <a:endParaRPr lang="en-US"/>
          </a:p>
        </p:txBody>
      </p:sp>
      <p:sp>
        <p:nvSpPr>
          <p:cNvPr id="5" name="Footer Placeholder 4">
            <a:extLst>
              <a:ext uri="{FF2B5EF4-FFF2-40B4-BE49-F238E27FC236}">
                <a16:creationId xmlns:a16="http://schemas.microsoft.com/office/drawing/2014/main" id="{CB1D52F1-11FA-4A8D-BE4F-7303E4CC47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5136DF-EFAC-4D87-A8AD-5EA6B6F8CA95}"/>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3484126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7A38A31-F530-41A1-9601-35CC144D1A5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3891D0C-3740-4416-A077-A4DD31C4A8F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34F07D-1AFA-4E90-A133-95313CAAB8BD}"/>
              </a:ext>
            </a:extLst>
          </p:cNvPr>
          <p:cNvSpPr>
            <a:spLocks noGrp="1"/>
          </p:cNvSpPr>
          <p:nvPr>
            <p:ph type="dt" sz="half" idx="10"/>
          </p:nvPr>
        </p:nvSpPr>
        <p:spPr/>
        <p:txBody>
          <a:bodyPr/>
          <a:lstStyle/>
          <a:p>
            <a:fld id="{63AC4FE3-3AB5-4ADA-8469-0537A4A46524}" type="datetimeFigureOut">
              <a:rPr lang="en-US" smtClean="0"/>
              <a:t>9/14/2019</a:t>
            </a:fld>
            <a:endParaRPr lang="en-US"/>
          </a:p>
        </p:txBody>
      </p:sp>
      <p:sp>
        <p:nvSpPr>
          <p:cNvPr id="5" name="Footer Placeholder 4">
            <a:extLst>
              <a:ext uri="{FF2B5EF4-FFF2-40B4-BE49-F238E27FC236}">
                <a16:creationId xmlns:a16="http://schemas.microsoft.com/office/drawing/2014/main" id="{D18B7BC3-A964-43C3-9686-0360139687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44458B-7335-4911-9CC6-19AD77B7EAAC}"/>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4288761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27B43-DD44-4414-B0C8-29D1BD7F8F9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CD14B44-5DE5-47D9-BAA3-E7602A6A9E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1D9A9CF-64F8-4E44-9F0F-FF50B1D6DEF3}"/>
              </a:ext>
            </a:extLst>
          </p:cNvPr>
          <p:cNvSpPr>
            <a:spLocks noGrp="1"/>
          </p:cNvSpPr>
          <p:nvPr>
            <p:ph type="dt" sz="half" idx="10"/>
          </p:nvPr>
        </p:nvSpPr>
        <p:spPr/>
        <p:txBody>
          <a:bodyPr/>
          <a:lstStyle/>
          <a:p>
            <a:fld id="{63AC4FE3-3AB5-4ADA-8469-0537A4A46524}" type="datetimeFigureOut">
              <a:rPr lang="en-US" smtClean="0"/>
              <a:t>9/14/2019</a:t>
            </a:fld>
            <a:endParaRPr lang="en-US"/>
          </a:p>
        </p:txBody>
      </p:sp>
      <p:sp>
        <p:nvSpPr>
          <p:cNvPr id="5" name="Footer Placeholder 4">
            <a:extLst>
              <a:ext uri="{FF2B5EF4-FFF2-40B4-BE49-F238E27FC236}">
                <a16:creationId xmlns:a16="http://schemas.microsoft.com/office/drawing/2014/main" id="{64BB8075-C09A-4D7D-A1E1-788DD2BF9F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595F96-DB0A-42E5-BC8B-70322F876449}"/>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956852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62231-4893-4B78-BCB6-5BD82D3960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0B98D1-9FA8-43CB-B34B-2595C49E18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4CF407F-0498-4E0C-A6E6-09577013139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802F227-BF45-4C8C-9725-01902AD102AD}"/>
              </a:ext>
            </a:extLst>
          </p:cNvPr>
          <p:cNvSpPr>
            <a:spLocks noGrp="1"/>
          </p:cNvSpPr>
          <p:nvPr>
            <p:ph type="dt" sz="half" idx="10"/>
          </p:nvPr>
        </p:nvSpPr>
        <p:spPr/>
        <p:txBody>
          <a:bodyPr/>
          <a:lstStyle/>
          <a:p>
            <a:fld id="{63AC4FE3-3AB5-4ADA-8469-0537A4A46524}" type="datetimeFigureOut">
              <a:rPr lang="en-US" smtClean="0"/>
              <a:t>9/14/2019</a:t>
            </a:fld>
            <a:endParaRPr lang="en-US"/>
          </a:p>
        </p:txBody>
      </p:sp>
      <p:sp>
        <p:nvSpPr>
          <p:cNvPr id="6" name="Footer Placeholder 5">
            <a:extLst>
              <a:ext uri="{FF2B5EF4-FFF2-40B4-BE49-F238E27FC236}">
                <a16:creationId xmlns:a16="http://schemas.microsoft.com/office/drawing/2014/main" id="{9DE6E46D-2425-48D4-8853-B50E500C52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921BE7-F51A-4BCD-9D0A-56BDA2E876FD}"/>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4112209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5C2BE-0457-4232-B42C-ACEFB8FF55A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07397DF-D76E-4C1B-A1D2-22DADAD743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D9087B-7CCD-4D67-AE4C-EA6AE974913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166F9D7-B284-43F9-B003-0EB80DE6D6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567D70-5F9F-45C2-922F-6CDA343A80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11A1B27-625B-4B62-B264-837DF9288BF7}"/>
              </a:ext>
            </a:extLst>
          </p:cNvPr>
          <p:cNvSpPr>
            <a:spLocks noGrp="1"/>
          </p:cNvSpPr>
          <p:nvPr>
            <p:ph type="dt" sz="half" idx="10"/>
          </p:nvPr>
        </p:nvSpPr>
        <p:spPr/>
        <p:txBody>
          <a:bodyPr/>
          <a:lstStyle/>
          <a:p>
            <a:fld id="{63AC4FE3-3AB5-4ADA-8469-0537A4A46524}" type="datetimeFigureOut">
              <a:rPr lang="en-US" smtClean="0"/>
              <a:t>9/14/2019</a:t>
            </a:fld>
            <a:endParaRPr lang="en-US"/>
          </a:p>
        </p:txBody>
      </p:sp>
      <p:sp>
        <p:nvSpPr>
          <p:cNvPr id="8" name="Footer Placeholder 7">
            <a:extLst>
              <a:ext uri="{FF2B5EF4-FFF2-40B4-BE49-F238E27FC236}">
                <a16:creationId xmlns:a16="http://schemas.microsoft.com/office/drawing/2014/main" id="{D6824D2D-D032-407D-9AD2-E9469CF91A9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0E5DA14-3F27-463B-BBE8-31FBD9662C3F}"/>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3271872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C5525-9C7A-44F2-B31E-2AF48C2262D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723F10B-0483-4F74-92A0-FADC83918307}"/>
              </a:ext>
            </a:extLst>
          </p:cNvPr>
          <p:cNvSpPr>
            <a:spLocks noGrp="1"/>
          </p:cNvSpPr>
          <p:nvPr>
            <p:ph type="dt" sz="half" idx="10"/>
          </p:nvPr>
        </p:nvSpPr>
        <p:spPr/>
        <p:txBody>
          <a:bodyPr/>
          <a:lstStyle/>
          <a:p>
            <a:fld id="{63AC4FE3-3AB5-4ADA-8469-0537A4A46524}" type="datetimeFigureOut">
              <a:rPr lang="en-US" smtClean="0"/>
              <a:t>9/14/2019</a:t>
            </a:fld>
            <a:endParaRPr lang="en-US"/>
          </a:p>
        </p:txBody>
      </p:sp>
      <p:sp>
        <p:nvSpPr>
          <p:cNvPr id="4" name="Footer Placeholder 3">
            <a:extLst>
              <a:ext uri="{FF2B5EF4-FFF2-40B4-BE49-F238E27FC236}">
                <a16:creationId xmlns:a16="http://schemas.microsoft.com/office/drawing/2014/main" id="{C1C12135-F75A-45AC-9879-3273FC479AD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9CE3138-D318-464C-9D5D-9AD6B19E1748}"/>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1057215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6DA1FDA-6D8A-496D-A43D-C7230C47A9C7}"/>
              </a:ext>
            </a:extLst>
          </p:cNvPr>
          <p:cNvSpPr>
            <a:spLocks noGrp="1"/>
          </p:cNvSpPr>
          <p:nvPr>
            <p:ph type="dt" sz="half" idx="10"/>
          </p:nvPr>
        </p:nvSpPr>
        <p:spPr/>
        <p:txBody>
          <a:bodyPr/>
          <a:lstStyle/>
          <a:p>
            <a:fld id="{63AC4FE3-3AB5-4ADA-8469-0537A4A46524}" type="datetimeFigureOut">
              <a:rPr lang="en-US" smtClean="0"/>
              <a:t>9/14/2019</a:t>
            </a:fld>
            <a:endParaRPr lang="en-US"/>
          </a:p>
        </p:txBody>
      </p:sp>
      <p:sp>
        <p:nvSpPr>
          <p:cNvPr id="3" name="Footer Placeholder 2">
            <a:extLst>
              <a:ext uri="{FF2B5EF4-FFF2-40B4-BE49-F238E27FC236}">
                <a16:creationId xmlns:a16="http://schemas.microsoft.com/office/drawing/2014/main" id="{401F4370-F83E-46C7-90F5-7D3595EFD4E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EE2681C-E436-442F-AF69-15FC29626FFB}"/>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2161250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AF7CD-0B96-43A1-8A25-4EA23D9DF2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29EB821-28D5-4F38-8D4A-765B5A5ADE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F41DE94-4348-4DCE-A8D1-3137148F2A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7A883F-3764-42F7-8B0A-E18FEB8B22F2}"/>
              </a:ext>
            </a:extLst>
          </p:cNvPr>
          <p:cNvSpPr>
            <a:spLocks noGrp="1"/>
          </p:cNvSpPr>
          <p:nvPr>
            <p:ph type="dt" sz="half" idx="10"/>
          </p:nvPr>
        </p:nvSpPr>
        <p:spPr/>
        <p:txBody>
          <a:bodyPr/>
          <a:lstStyle/>
          <a:p>
            <a:fld id="{63AC4FE3-3AB5-4ADA-8469-0537A4A46524}" type="datetimeFigureOut">
              <a:rPr lang="en-US" smtClean="0"/>
              <a:t>9/14/2019</a:t>
            </a:fld>
            <a:endParaRPr lang="en-US"/>
          </a:p>
        </p:txBody>
      </p:sp>
      <p:sp>
        <p:nvSpPr>
          <p:cNvPr id="6" name="Footer Placeholder 5">
            <a:extLst>
              <a:ext uri="{FF2B5EF4-FFF2-40B4-BE49-F238E27FC236}">
                <a16:creationId xmlns:a16="http://schemas.microsoft.com/office/drawing/2014/main" id="{8C5C7D0A-4543-40D9-ACF8-75949160AF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010C69-FFFF-4B80-B8C7-D22CA6159A4E}"/>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587262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36DB9-8F1B-4BA8-90C6-336D98A4A5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961C68F-F8EB-4A7C-B979-8B42A3F215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A958C9B-AC0C-4C79-89DB-C9D4C8C9BD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30BF78-92CA-4027-90A0-E602C2A571FF}"/>
              </a:ext>
            </a:extLst>
          </p:cNvPr>
          <p:cNvSpPr>
            <a:spLocks noGrp="1"/>
          </p:cNvSpPr>
          <p:nvPr>
            <p:ph type="dt" sz="half" idx="10"/>
          </p:nvPr>
        </p:nvSpPr>
        <p:spPr/>
        <p:txBody>
          <a:bodyPr/>
          <a:lstStyle/>
          <a:p>
            <a:fld id="{63AC4FE3-3AB5-4ADA-8469-0537A4A46524}" type="datetimeFigureOut">
              <a:rPr lang="en-US" smtClean="0"/>
              <a:t>9/14/2019</a:t>
            </a:fld>
            <a:endParaRPr lang="en-US"/>
          </a:p>
        </p:txBody>
      </p:sp>
      <p:sp>
        <p:nvSpPr>
          <p:cNvPr id="6" name="Footer Placeholder 5">
            <a:extLst>
              <a:ext uri="{FF2B5EF4-FFF2-40B4-BE49-F238E27FC236}">
                <a16:creationId xmlns:a16="http://schemas.microsoft.com/office/drawing/2014/main" id="{0E8EA83C-9744-459A-9F78-537EE475E9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3F26AC-6DD6-4912-BBB1-706673B591F5}"/>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908532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www.flickr.com/photos/nancynance/16299963884" TargetMode="Externa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extLst>
              <a:ext uri="{837473B0-CC2E-450A-ABE3-18F120FF3D39}">
                <a1611:picAttrSrcUrl xmlns:a1611="http://schemas.microsoft.com/office/drawing/2016/11/main" r:id="rId14"/>
              </a:ext>
            </a:extLst>
          </a:blip>
          <a:srcRect/>
          <a:stretch>
            <a:fillRect t="-11000" b="-11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DEBAEA-B2EE-49EA-8964-A61EAF1634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7115A51-A2D7-4226-990C-C2901515D4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A897A2-8BD2-4C0D-9B17-DE8F00C37D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C4FE3-3AB5-4ADA-8469-0537A4A46524}" type="datetimeFigureOut">
              <a:rPr lang="en-US" smtClean="0"/>
              <a:t>9/14/2019</a:t>
            </a:fld>
            <a:endParaRPr lang="en-US"/>
          </a:p>
        </p:txBody>
      </p:sp>
      <p:sp>
        <p:nvSpPr>
          <p:cNvPr id="5" name="Footer Placeholder 4">
            <a:extLst>
              <a:ext uri="{FF2B5EF4-FFF2-40B4-BE49-F238E27FC236}">
                <a16:creationId xmlns:a16="http://schemas.microsoft.com/office/drawing/2014/main" id="{B2D1101C-DD83-4703-904B-2FB237A01C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E00AA03-9C03-4251-A1F5-0806738527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6F8210-8159-4285-903D-10F4F90E5A50}" type="slidenum">
              <a:rPr lang="en-US" smtClean="0"/>
              <a:t>‹#›</a:t>
            </a:fld>
            <a:endParaRPr lang="en-US"/>
          </a:p>
        </p:txBody>
      </p:sp>
    </p:spTree>
    <p:extLst>
      <p:ext uri="{BB962C8B-B14F-4D97-AF65-F5344CB8AC3E}">
        <p14:creationId xmlns:p14="http://schemas.microsoft.com/office/powerpoint/2010/main" val="24564582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DEBAEA-B2EE-49EA-8964-A61EAF1634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7115A51-A2D7-4226-990C-C2901515D4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A897A2-8BD2-4C0D-9B17-DE8F00C37D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C4FE3-3AB5-4ADA-8469-0537A4A46524}" type="datetimeFigureOut">
              <a:rPr lang="en-US" smtClean="0"/>
              <a:t>9/14/2019</a:t>
            </a:fld>
            <a:endParaRPr lang="en-US"/>
          </a:p>
        </p:txBody>
      </p:sp>
      <p:sp>
        <p:nvSpPr>
          <p:cNvPr id="5" name="Footer Placeholder 4">
            <a:extLst>
              <a:ext uri="{FF2B5EF4-FFF2-40B4-BE49-F238E27FC236}">
                <a16:creationId xmlns:a16="http://schemas.microsoft.com/office/drawing/2014/main" id="{B2D1101C-DD83-4703-904B-2FB237A01C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E00AA03-9C03-4251-A1F5-0806738527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6F8210-8159-4285-903D-10F4F90E5A50}" type="slidenum">
              <a:rPr lang="en-US" smtClean="0"/>
              <a:t>‹#›</a:t>
            </a:fld>
            <a:endParaRPr lang="en-US"/>
          </a:p>
        </p:txBody>
      </p:sp>
    </p:spTree>
    <p:extLst>
      <p:ext uri="{BB962C8B-B14F-4D97-AF65-F5344CB8AC3E}">
        <p14:creationId xmlns:p14="http://schemas.microsoft.com/office/powerpoint/2010/main" val="356311478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ixabay.com/en/wall-stone-wall-stones-bricks-454952/" TargetMode="External"/><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837473B0-CC2E-450A-ABE3-18F120FF3D39}">
                <a1611:picAttrSrcUrl xmlns:a1611="http://schemas.microsoft.com/office/drawing/2016/11/main" r:id="rId3"/>
              </a:ext>
            </a:extLst>
          </a:blip>
          <a:srcRect/>
          <a:stretch>
            <a:fillRect t="-6000" b="-6000"/>
          </a:stretch>
        </a:blip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3321FBE-66F0-4FB0-A8EA-34ED23C73B90}"/>
              </a:ext>
            </a:extLst>
          </p:cNvPr>
          <p:cNvSpPr>
            <a:spLocks noGrp="1"/>
          </p:cNvSpPr>
          <p:nvPr>
            <p:ph type="ctrTitle"/>
          </p:nvPr>
        </p:nvSpPr>
        <p:spPr>
          <a:xfrm>
            <a:off x="1524000" y="1544394"/>
            <a:ext cx="9144000" cy="1367618"/>
          </a:xfrm>
          <a:solidFill>
            <a:schemeClr val="bg1"/>
          </a:solidFill>
          <a:ln w="28575">
            <a:solidFill>
              <a:schemeClr val="tx1"/>
            </a:solidFill>
          </a:ln>
          <a:effectLst>
            <a:outerShdw blurRad="50800" dist="101600" dir="5400000" algn="t" rotWithShape="0">
              <a:prstClr val="black">
                <a:alpha val="40000"/>
              </a:prstClr>
            </a:outerShdw>
          </a:effectLst>
        </p:spPr>
        <p:txBody>
          <a:bodyPr anchor="b">
            <a:normAutofit/>
          </a:bodyPr>
          <a:lstStyle/>
          <a:p>
            <a:r>
              <a:rPr lang="en-US" sz="8000" b="1" dirty="0">
                <a:solidFill>
                  <a:srgbClr val="C00000"/>
                </a:solidFill>
                <a:latin typeface="Aharoni" panose="02010803020104030203" pitchFamily="2" charset="-79"/>
                <a:cs typeface="Aharoni" panose="02010803020104030203" pitchFamily="2" charset="-79"/>
              </a:rPr>
              <a:t>EZRA </a:t>
            </a:r>
            <a:r>
              <a:rPr lang="en-US" sz="7200" b="1" dirty="0">
                <a:solidFill>
                  <a:srgbClr val="C00000"/>
                </a:solidFill>
                <a:latin typeface="Aharoni" panose="02010803020104030203" pitchFamily="2" charset="-79"/>
                <a:cs typeface="Aharoni" panose="02010803020104030203" pitchFamily="2" charset="-79"/>
              </a:rPr>
              <a:t>&amp;</a:t>
            </a:r>
            <a:r>
              <a:rPr lang="en-US" sz="8000" b="1" dirty="0">
                <a:solidFill>
                  <a:srgbClr val="C00000"/>
                </a:solidFill>
                <a:latin typeface="Aharoni" panose="02010803020104030203" pitchFamily="2" charset="-79"/>
                <a:cs typeface="Aharoni" panose="02010803020104030203" pitchFamily="2" charset="-79"/>
              </a:rPr>
              <a:t> NEHEMIAH</a:t>
            </a:r>
          </a:p>
        </p:txBody>
      </p:sp>
    </p:spTree>
    <p:extLst>
      <p:ext uri="{BB962C8B-B14F-4D97-AF65-F5344CB8AC3E}">
        <p14:creationId xmlns:p14="http://schemas.microsoft.com/office/powerpoint/2010/main" val="32733714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F2ADAAB-7CCB-4CBD-B698-5448679EDB8D}"/>
              </a:ext>
            </a:extLst>
          </p:cNvPr>
          <p:cNvSpPr/>
          <p:nvPr/>
        </p:nvSpPr>
        <p:spPr>
          <a:xfrm>
            <a:off x="838200" y="675352"/>
            <a:ext cx="10515600" cy="2000548"/>
          </a:xfrm>
          <a:prstGeom prst="rect">
            <a:avLst/>
          </a:prstGeom>
        </p:spPr>
        <p:txBody>
          <a:bodyPr wrap="square">
            <a:spAutoFit/>
          </a:bodyPr>
          <a:lstStyle/>
          <a:p>
            <a:pPr marL="285750" indent="-285750">
              <a:spcAft>
                <a:spcPts val="1200"/>
              </a:spcAft>
              <a:buFont typeface="Arial" panose="020B0604020202020204" pitchFamily="34" charset="0"/>
              <a:buChar char="•"/>
            </a:pPr>
            <a:r>
              <a:rPr lang="en-US" sz="3600" b="1" dirty="0">
                <a:solidFill>
                  <a:srgbClr val="E60000"/>
                </a:solidFill>
              </a:rPr>
              <a:t>National identity</a:t>
            </a:r>
          </a:p>
          <a:p>
            <a:pPr marL="285750" indent="-285750">
              <a:spcAft>
                <a:spcPts val="1200"/>
              </a:spcAft>
              <a:buFont typeface="Arial" panose="020B0604020202020204" pitchFamily="34" charset="0"/>
              <a:buChar char="•"/>
            </a:pPr>
            <a:r>
              <a:rPr lang="en-US" sz="3600" b="1" dirty="0">
                <a:solidFill>
                  <a:srgbClr val="E60000"/>
                </a:solidFill>
              </a:rPr>
              <a:t>Respect for roles</a:t>
            </a:r>
          </a:p>
          <a:p>
            <a:pPr marL="742950" lvl="1" indent="-285750">
              <a:spcAft>
                <a:spcPts val="1200"/>
              </a:spcAft>
              <a:buSzPct val="75000"/>
              <a:buFont typeface="Arial" panose="020B0604020202020204" pitchFamily="34" charset="0"/>
              <a:buChar char="•"/>
            </a:pPr>
            <a:r>
              <a:rPr lang="en-US" sz="3200" dirty="0">
                <a:solidFill>
                  <a:srgbClr val="E60000"/>
                </a:solidFill>
              </a:rPr>
              <a:t>Priests, Levites, Singers, Gatekeepers, Temple servants</a:t>
            </a:r>
          </a:p>
        </p:txBody>
      </p:sp>
    </p:spTree>
    <p:extLst>
      <p:ext uri="{BB962C8B-B14F-4D97-AF65-F5344CB8AC3E}">
        <p14:creationId xmlns:p14="http://schemas.microsoft.com/office/powerpoint/2010/main" val="2772147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F2ADAAB-7CCB-4CBD-B698-5448679EDB8D}"/>
              </a:ext>
            </a:extLst>
          </p:cNvPr>
          <p:cNvSpPr/>
          <p:nvPr/>
        </p:nvSpPr>
        <p:spPr>
          <a:xfrm>
            <a:off x="838200" y="675352"/>
            <a:ext cx="10515600" cy="2062103"/>
          </a:xfrm>
          <a:prstGeom prst="rect">
            <a:avLst/>
          </a:prstGeom>
        </p:spPr>
        <p:txBody>
          <a:bodyPr wrap="square">
            <a:spAutoFit/>
          </a:bodyPr>
          <a:lstStyle/>
          <a:p>
            <a:pPr marL="285750" indent="-285750">
              <a:spcAft>
                <a:spcPts val="1200"/>
              </a:spcAft>
              <a:buFont typeface="Arial" panose="020B0604020202020204" pitchFamily="34" charset="0"/>
              <a:buChar char="•"/>
            </a:pPr>
            <a:r>
              <a:rPr lang="en-US" sz="3600" b="1" dirty="0">
                <a:solidFill>
                  <a:srgbClr val="E60000"/>
                </a:solidFill>
              </a:rPr>
              <a:t>National identity</a:t>
            </a:r>
          </a:p>
          <a:p>
            <a:pPr marL="285750" indent="-285750">
              <a:spcAft>
                <a:spcPts val="1200"/>
              </a:spcAft>
              <a:buFont typeface="Arial" panose="020B0604020202020204" pitchFamily="34" charset="0"/>
              <a:buChar char="•"/>
            </a:pPr>
            <a:r>
              <a:rPr lang="en-US" sz="3600" b="1" dirty="0">
                <a:solidFill>
                  <a:srgbClr val="E60000"/>
                </a:solidFill>
              </a:rPr>
              <a:t>Respect for roles</a:t>
            </a:r>
          </a:p>
          <a:p>
            <a:pPr marL="285750" indent="-285750">
              <a:spcAft>
                <a:spcPts val="1200"/>
              </a:spcAft>
              <a:buFont typeface="Arial" panose="020B0604020202020204" pitchFamily="34" charset="0"/>
              <a:buChar char="•"/>
            </a:pPr>
            <a:r>
              <a:rPr lang="en-US" sz="3600" b="1" dirty="0">
                <a:solidFill>
                  <a:srgbClr val="E60000"/>
                </a:solidFill>
              </a:rPr>
              <a:t>Respect for the priesthood</a:t>
            </a:r>
          </a:p>
        </p:txBody>
      </p:sp>
      <p:sp>
        <p:nvSpPr>
          <p:cNvPr id="2" name="TextBox 1">
            <a:extLst>
              <a:ext uri="{FF2B5EF4-FFF2-40B4-BE49-F238E27FC236}">
                <a16:creationId xmlns:a16="http://schemas.microsoft.com/office/drawing/2014/main" id="{F0783F7F-B4B4-4FF6-8B8D-E360CB44E9B8}"/>
              </a:ext>
            </a:extLst>
          </p:cNvPr>
          <p:cNvSpPr txBox="1"/>
          <p:nvPr/>
        </p:nvSpPr>
        <p:spPr>
          <a:xfrm>
            <a:off x="520262" y="3310759"/>
            <a:ext cx="10689021" cy="2246769"/>
          </a:xfrm>
          <a:prstGeom prst="rect">
            <a:avLst/>
          </a:prstGeom>
          <a:solidFill>
            <a:schemeClr val="bg1"/>
          </a:solidFill>
          <a:ln>
            <a:solidFill>
              <a:schemeClr val="tx1"/>
            </a:solidFill>
          </a:ln>
        </p:spPr>
        <p:txBody>
          <a:bodyPr wrap="square" rtlCol="0">
            <a:spAutoFit/>
          </a:bodyPr>
          <a:lstStyle/>
          <a:p>
            <a:r>
              <a:rPr lang="en-US" sz="2800" dirty="0"/>
              <a:t>“…These sought their registration among those enrolled in the genealogies, but they were not found there, and so they were excluded from the priesthood as unclean. The governor told them that they were not to partake of the most holy food, until there should be a priest to consult Urim and Thummim.” </a:t>
            </a:r>
          </a:p>
        </p:txBody>
      </p:sp>
    </p:spTree>
    <p:extLst>
      <p:ext uri="{BB962C8B-B14F-4D97-AF65-F5344CB8AC3E}">
        <p14:creationId xmlns:p14="http://schemas.microsoft.com/office/powerpoint/2010/main" val="1755509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F2ADAAB-7CCB-4CBD-B698-5448679EDB8D}"/>
              </a:ext>
            </a:extLst>
          </p:cNvPr>
          <p:cNvSpPr/>
          <p:nvPr/>
        </p:nvSpPr>
        <p:spPr>
          <a:xfrm>
            <a:off x="838200" y="675352"/>
            <a:ext cx="10515600" cy="3477875"/>
          </a:xfrm>
          <a:prstGeom prst="rect">
            <a:avLst/>
          </a:prstGeom>
        </p:spPr>
        <p:txBody>
          <a:bodyPr wrap="square">
            <a:spAutoFit/>
          </a:bodyPr>
          <a:lstStyle/>
          <a:p>
            <a:pPr marL="285750" indent="-285750">
              <a:spcAft>
                <a:spcPts val="1200"/>
              </a:spcAft>
              <a:buFont typeface="Arial" panose="020B0604020202020204" pitchFamily="34" charset="0"/>
              <a:buChar char="•"/>
            </a:pPr>
            <a:r>
              <a:rPr lang="en-US" sz="3600" b="1" dirty="0">
                <a:solidFill>
                  <a:srgbClr val="E60000"/>
                </a:solidFill>
              </a:rPr>
              <a:t>National identity</a:t>
            </a:r>
          </a:p>
          <a:p>
            <a:pPr marL="285750" indent="-285750">
              <a:spcAft>
                <a:spcPts val="1200"/>
              </a:spcAft>
              <a:buFont typeface="Arial" panose="020B0604020202020204" pitchFamily="34" charset="0"/>
              <a:buChar char="•"/>
            </a:pPr>
            <a:r>
              <a:rPr lang="en-US" sz="3600" b="1" dirty="0">
                <a:solidFill>
                  <a:srgbClr val="E60000"/>
                </a:solidFill>
              </a:rPr>
              <a:t>Respect for roles</a:t>
            </a:r>
          </a:p>
          <a:p>
            <a:pPr marL="285750" indent="-285750">
              <a:spcAft>
                <a:spcPts val="1200"/>
              </a:spcAft>
              <a:buFont typeface="Arial" panose="020B0604020202020204" pitchFamily="34" charset="0"/>
              <a:buChar char="•"/>
            </a:pPr>
            <a:r>
              <a:rPr lang="en-US" sz="3600" b="1" dirty="0">
                <a:solidFill>
                  <a:srgbClr val="E60000"/>
                </a:solidFill>
              </a:rPr>
              <a:t>Respect for the priesthood</a:t>
            </a:r>
          </a:p>
          <a:p>
            <a:pPr marL="285750" indent="-285750">
              <a:spcAft>
                <a:spcPts val="1200"/>
              </a:spcAft>
              <a:buFont typeface="Arial" panose="020B0604020202020204" pitchFamily="34" charset="0"/>
              <a:buChar char="•"/>
            </a:pPr>
            <a:r>
              <a:rPr lang="en-US" sz="3600" b="1" dirty="0">
                <a:solidFill>
                  <a:srgbClr val="E60000"/>
                </a:solidFill>
              </a:rPr>
              <a:t>Documenting the remnant</a:t>
            </a:r>
          </a:p>
          <a:p>
            <a:pPr marL="285750" indent="-285750">
              <a:spcAft>
                <a:spcPts val="1200"/>
              </a:spcAft>
              <a:buFont typeface="Arial" panose="020B0604020202020204" pitchFamily="34" charset="0"/>
              <a:buChar char="•"/>
            </a:pPr>
            <a:r>
              <a:rPr lang="en-US" sz="3600" b="1" dirty="0">
                <a:solidFill>
                  <a:srgbClr val="E60000"/>
                </a:solidFill>
              </a:rPr>
              <a:t>Reclaiming land </a:t>
            </a:r>
          </a:p>
        </p:txBody>
      </p:sp>
      <p:sp>
        <p:nvSpPr>
          <p:cNvPr id="4" name="TextBox 3">
            <a:extLst>
              <a:ext uri="{FF2B5EF4-FFF2-40B4-BE49-F238E27FC236}">
                <a16:creationId xmlns:a16="http://schemas.microsoft.com/office/drawing/2014/main" id="{2FFB6AAA-95B5-4901-82D0-EE3A720492D0}"/>
              </a:ext>
            </a:extLst>
          </p:cNvPr>
          <p:cNvSpPr txBox="1"/>
          <p:nvPr/>
        </p:nvSpPr>
        <p:spPr>
          <a:xfrm>
            <a:off x="838200" y="4295117"/>
            <a:ext cx="10689021" cy="1384995"/>
          </a:xfrm>
          <a:prstGeom prst="rect">
            <a:avLst/>
          </a:prstGeom>
          <a:solidFill>
            <a:schemeClr val="bg1"/>
          </a:solidFill>
          <a:ln>
            <a:solidFill>
              <a:schemeClr val="tx1"/>
            </a:solidFill>
          </a:ln>
        </p:spPr>
        <p:txBody>
          <a:bodyPr wrap="square" rtlCol="0">
            <a:spAutoFit/>
          </a:bodyPr>
          <a:lstStyle/>
          <a:p>
            <a:r>
              <a:rPr lang="en-US" sz="2800" dirty="0"/>
              <a:t>“Now the priests, the Levites, some of the people, the singers, the gatekeepers, and the temple servants lived in their towns, and all the rest of Israel in their towns.”</a:t>
            </a:r>
          </a:p>
        </p:txBody>
      </p:sp>
    </p:spTree>
    <p:extLst>
      <p:ext uri="{BB962C8B-B14F-4D97-AF65-F5344CB8AC3E}">
        <p14:creationId xmlns:p14="http://schemas.microsoft.com/office/powerpoint/2010/main" val="3555612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13DF6-E01A-4484-8D88-0F6D27525EB2}"/>
              </a:ext>
            </a:extLst>
          </p:cNvPr>
          <p:cNvSpPr>
            <a:spLocks noGrp="1"/>
          </p:cNvSpPr>
          <p:nvPr>
            <p:ph type="title"/>
          </p:nvPr>
        </p:nvSpPr>
        <p:spPr>
          <a:solidFill>
            <a:schemeClr val="bg1"/>
          </a:solidFill>
          <a:ln w="38100">
            <a:solidFill>
              <a:schemeClr val="tx1"/>
            </a:solidFill>
          </a:ln>
        </p:spPr>
        <p:txBody>
          <a:bodyPr>
            <a:normAutofit/>
          </a:bodyPr>
          <a:lstStyle/>
          <a:p>
            <a:pPr algn="ctr"/>
            <a:r>
              <a:rPr lang="en-US" sz="6000" b="1" dirty="0"/>
              <a:t>Ezra 2:68-69</a:t>
            </a:r>
            <a:endParaRPr lang="en-US" sz="4800" b="1" dirty="0"/>
          </a:p>
        </p:txBody>
      </p:sp>
      <p:sp>
        <p:nvSpPr>
          <p:cNvPr id="4" name="Rectangle 3">
            <a:extLst>
              <a:ext uri="{FF2B5EF4-FFF2-40B4-BE49-F238E27FC236}">
                <a16:creationId xmlns:a16="http://schemas.microsoft.com/office/drawing/2014/main" id="{5F46BD27-6BD0-489D-BCB2-2FA9C36166D1}"/>
              </a:ext>
            </a:extLst>
          </p:cNvPr>
          <p:cNvSpPr/>
          <p:nvPr/>
        </p:nvSpPr>
        <p:spPr>
          <a:xfrm>
            <a:off x="838200" y="2151727"/>
            <a:ext cx="10515600" cy="2554545"/>
          </a:xfrm>
          <a:prstGeom prst="rect">
            <a:avLst/>
          </a:prstGeom>
        </p:spPr>
        <p:txBody>
          <a:bodyPr wrap="square">
            <a:spAutoFit/>
          </a:bodyPr>
          <a:lstStyle/>
          <a:p>
            <a:r>
              <a:rPr lang="en-US" sz="3200" baseline="30000" dirty="0"/>
              <a:t> </a:t>
            </a:r>
            <a:r>
              <a:rPr lang="en-US" sz="3200" dirty="0"/>
              <a:t>Some of the heads of families, when they came to the house of the </a:t>
            </a:r>
            <a:r>
              <a:rPr lang="en-US" sz="3200" cap="small" dirty="0"/>
              <a:t>Lord</a:t>
            </a:r>
            <a:r>
              <a:rPr lang="en-US" sz="3200" dirty="0"/>
              <a:t> that is in Jerusalem, made freewill offerings for the house of God, to erect it on its site. According to their ability they gave to the treasury of the work 61,000 darics of gold, 5,000 minas of silver, and 100 priests' garments.</a:t>
            </a:r>
          </a:p>
        </p:txBody>
      </p:sp>
    </p:spTree>
    <p:extLst>
      <p:ext uri="{BB962C8B-B14F-4D97-AF65-F5344CB8AC3E}">
        <p14:creationId xmlns:p14="http://schemas.microsoft.com/office/powerpoint/2010/main" val="2091326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13DF6-E01A-4484-8D88-0F6D27525EB2}"/>
              </a:ext>
            </a:extLst>
          </p:cNvPr>
          <p:cNvSpPr>
            <a:spLocks noGrp="1"/>
          </p:cNvSpPr>
          <p:nvPr>
            <p:ph type="title"/>
          </p:nvPr>
        </p:nvSpPr>
        <p:spPr>
          <a:solidFill>
            <a:schemeClr val="bg1"/>
          </a:solidFill>
          <a:ln w="38100">
            <a:solidFill>
              <a:schemeClr val="tx1"/>
            </a:solidFill>
          </a:ln>
        </p:spPr>
        <p:txBody>
          <a:bodyPr>
            <a:normAutofit/>
          </a:bodyPr>
          <a:lstStyle/>
          <a:p>
            <a:pPr algn="ctr"/>
            <a:r>
              <a:rPr lang="en-US" sz="6000" b="1" dirty="0"/>
              <a:t>Ezra 2</a:t>
            </a:r>
            <a:endParaRPr lang="en-US" sz="4800" b="1" dirty="0"/>
          </a:p>
        </p:txBody>
      </p:sp>
    </p:spTree>
    <p:extLst>
      <p:ext uri="{BB962C8B-B14F-4D97-AF65-F5344CB8AC3E}">
        <p14:creationId xmlns:p14="http://schemas.microsoft.com/office/powerpoint/2010/main" val="39518192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13DF6-E01A-4484-8D88-0F6D27525EB2}"/>
              </a:ext>
            </a:extLst>
          </p:cNvPr>
          <p:cNvSpPr>
            <a:spLocks noGrp="1"/>
          </p:cNvSpPr>
          <p:nvPr>
            <p:ph type="title"/>
          </p:nvPr>
        </p:nvSpPr>
        <p:spPr>
          <a:solidFill>
            <a:schemeClr val="bg1"/>
          </a:solidFill>
          <a:ln w="38100">
            <a:solidFill>
              <a:schemeClr val="tx1"/>
            </a:solidFill>
          </a:ln>
        </p:spPr>
        <p:txBody>
          <a:bodyPr>
            <a:normAutofit/>
          </a:bodyPr>
          <a:lstStyle/>
          <a:p>
            <a:pPr algn="ctr"/>
            <a:r>
              <a:rPr lang="en-US" sz="6000" b="1" dirty="0"/>
              <a:t>Ezra 3</a:t>
            </a:r>
            <a:endParaRPr lang="en-US" sz="4800" b="1" dirty="0"/>
          </a:p>
        </p:txBody>
      </p:sp>
    </p:spTree>
    <p:extLst>
      <p:ext uri="{BB962C8B-B14F-4D97-AF65-F5344CB8AC3E}">
        <p14:creationId xmlns:p14="http://schemas.microsoft.com/office/powerpoint/2010/main" val="186518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13DF6-E01A-4484-8D88-0F6D27525EB2}"/>
              </a:ext>
            </a:extLst>
          </p:cNvPr>
          <p:cNvSpPr>
            <a:spLocks noGrp="1"/>
          </p:cNvSpPr>
          <p:nvPr>
            <p:ph type="title"/>
          </p:nvPr>
        </p:nvSpPr>
        <p:spPr>
          <a:solidFill>
            <a:schemeClr val="bg1"/>
          </a:solidFill>
          <a:ln w="38100">
            <a:solidFill>
              <a:schemeClr val="tx1"/>
            </a:solidFill>
          </a:ln>
        </p:spPr>
        <p:txBody>
          <a:bodyPr>
            <a:normAutofit/>
          </a:bodyPr>
          <a:lstStyle/>
          <a:p>
            <a:pPr algn="ctr"/>
            <a:r>
              <a:rPr lang="en-US" sz="6000" b="1" dirty="0"/>
              <a:t>Ezra 1</a:t>
            </a:r>
            <a:endParaRPr lang="en-US" sz="4800" b="1" dirty="0"/>
          </a:p>
        </p:txBody>
      </p:sp>
    </p:spTree>
    <p:extLst>
      <p:ext uri="{BB962C8B-B14F-4D97-AF65-F5344CB8AC3E}">
        <p14:creationId xmlns:p14="http://schemas.microsoft.com/office/powerpoint/2010/main" val="3521801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E48AE-B3EC-4FF0-9798-D4028C4F2EBC}"/>
              </a:ext>
            </a:extLst>
          </p:cNvPr>
          <p:cNvSpPr>
            <a:spLocks noGrp="1"/>
          </p:cNvSpPr>
          <p:nvPr>
            <p:ph type="title"/>
          </p:nvPr>
        </p:nvSpPr>
        <p:spPr/>
        <p:txBody>
          <a:bodyPr/>
          <a:lstStyle/>
          <a:p>
            <a:endParaRPr lang="en-US"/>
          </a:p>
        </p:txBody>
      </p:sp>
      <p:pic>
        <p:nvPicPr>
          <p:cNvPr id="7" name="Content Placeholder 6">
            <a:extLst>
              <a:ext uri="{FF2B5EF4-FFF2-40B4-BE49-F238E27FC236}">
                <a16:creationId xmlns:a16="http://schemas.microsoft.com/office/drawing/2014/main" id="{7A1258DC-C4F1-4E12-855D-8F547A80A02C}"/>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404620" y="298849"/>
            <a:ext cx="9382760" cy="6260301"/>
          </a:xfrm>
        </p:spPr>
      </p:pic>
    </p:spTree>
    <p:extLst>
      <p:ext uri="{BB962C8B-B14F-4D97-AF65-F5344CB8AC3E}">
        <p14:creationId xmlns:p14="http://schemas.microsoft.com/office/powerpoint/2010/main" val="2527058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13DF6-E01A-4484-8D88-0F6D27525EB2}"/>
              </a:ext>
            </a:extLst>
          </p:cNvPr>
          <p:cNvSpPr>
            <a:spLocks noGrp="1"/>
          </p:cNvSpPr>
          <p:nvPr>
            <p:ph type="title"/>
          </p:nvPr>
        </p:nvSpPr>
        <p:spPr>
          <a:solidFill>
            <a:schemeClr val="bg1"/>
          </a:solidFill>
          <a:ln w="38100">
            <a:solidFill>
              <a:schemeClr val="tx1"/>
            </a:solidFill>
          </a:ln>
        </p:spPr>
        <p:txBody>
          <a:bodyPr>
            <a:normAutofit/>
          </a:bodyPr>
          <a:lstStyle/>
          <a:p>
            <a:pPr algn="ctr"/>
            <a:r>
              <a:rPr lang="en-US" sz="6000" b="1" dirty="0">
                <a:solidFill>
                  <a:srgbClr val="C00000"/>
                </a:solidFill>
              </a:rPr>
              <a:t>Ezra-Nehemiah</a:t>
            </a:r>
            <a:r>
              <a:rPr lang="en-US" sz="4800" dirty="0"/>
              <a:t> </a:t>
            </a:r>
          </a:p>
        </p:txBody>
      </p:sp>
      <p:sp>
        <p:nvSpPr>
          <p:cNvPr id="5" name="Content Placeholder 4">
            <a:extLst>
              <a:ext uri="{FF2B5EF4-FFF2-40B4-BE49-F238E27FC236}">
                <a16:creationId xmlns:a16="http://schemas.microsoft.com/office/drawing/2014/main" id="{B4104A7E-39BA-41B5-AC75-59A1CAED9984}"/>
              </a:ext>
            </a:extLst>
          </p:cNvPr>
          <p:cNvSpPr>
            <a:spLocks noGrp="1"/>
          </p:cNvSpPr>
          <p:nvPr>
            <p:ph idx="1"/>
          </p:nvPr>
        </p:nvSpPr>
        <p:spPr/>
        <p:txBody>
          <a:bodyPr/>
          <a:lstStyle/>
          <a:p>
            <a:pPr marL="0" lvl="0" indent="0">
              <a:lnSpc>
                <a:spcPct val="100000"/>
              </a:lnSpc>
              <a:spcBef>
                <a:spcPts val="0"/>
              </a:spcBef>
              <a:spcAft>
                <a:spcPts val="1200"/>
              </a:spcAft>
              <a:buNone/>
            </a:pPr>
            <a:r>
              <a:rPr lang="en-US" sz="4000" b="1" cap="small" dirty="0">
                <a:solidFill>
                  <a:srgbClr val="EE0000"/>
                </a:solidFill>
                <a:latin typeface="Calibri" pitchFamily="34" charset="0"/>
                <a:cs typeface="Calibri" pitchFamily="34" charset="0"/>
              </a:rPr>
              <a:t>Ezra</a:t>
            </a:r>
            <a:r>
              <a:rPr lang="en-US" sz="4000" b="1" dirty="0">
                <a:solidFill>
                  <a:srgbClr val="EE0000"/>
                </a:solidFill>
                <a:latin typeface="Calibri" pitchFamily="34" charset="0"/>
                <a:cs typeface="Calibri" pitchFamily="34" charset="0"/>
              </a:rPr>
              <a:t> 1-6		</a:t>
            </a:r>
            <a:r>
              <a:rPr lang="en-US" sz="4000" dirty="0">
                <a:solidFill>
                  <a:srgbClr val="EE0000"/>
                </a:solidFill>
                <a:latin typeface="Calibri" pitchFamily="34" charset="0"/>
                <a:cs typeface="Calibri" pitchFamily="34" charset="0"/>
              </a:rPr>
              <a:t>Zerubbabel’s expedition  </a:t>
            </a:r>
          </a:p>
          <a:p>
            <a:pPr marL="0" lvl="0" indent="0">
              <a:lnSpc>
                <a:spcPct val="100000"/>
              </a:lnSpc>
              <a:spcBef>
                <a:spcPts val="0"/>
              </a:spcBef>
              <a:spcAft>
                <a:spcPts val="1200"/>
              </a:spcAft>
              <a:buNone/>
            </a:pPr>
            <a:r>
              <a:rPr lang="en-US" sz="4000" dirty="0">
                <a:solidFill>
                  <a:srgbClr val="C00000"/>
                </a:solidFill>
                <a:latin typeface="Calibri" pitchFamily="34" charset="0"/>
                <a:cs typeface="Calibri" pitchFamily="34" charset="0"/>
              </a:rPr>
              <a:t>       </a:t>
            </a:r>
            <a:endParaRPr lang="en-US" dirty="0"/>
          </a:p>
        </p:txBody>
      </p:sp>
      <p:sp>
        <p:nvSpPr>
          <p:cNvPr id="4" name="TextBox 3">
            <a:extLst>
              <a:ext uri="{FF2B5EF4-FFF2-40B4-BE49-F238E27FC236}">
                <a16:creationId xmlns:a16="http://schemas.microsoft.com/office/drawing/2014/main" id="{647E18FD-1C58-412C-8A31-6F8F02AF873E}"/>
              </a:ext>
            </a:extLst>
          </p:cNvPr>
          <p:cNvSpPr txBox="1"/>
          <p:nvPr/>
        </p:nvSpPr>
        <p:spPr>
          <a:xfrm>
            <a:off x="3552667" y="2404745"/>
            <a:ext cx="7659976" cy="707886"/>
          </a:xfrm>
          <a:prstGeom prst="rect">
            <a:avLst/>
          </a:prstGeom>
          <a:solidFill>
            <a:schemeClr val="bg1">
              <a:lumMod val="85000"/>
            </a:schemeClr>
          </a:solidFill>
        </p:spPr>
        <p:txBody>
          <a:bodyPr wrap="square" rtlCol="0">
            <a:spAutoFit/>
          </a:bodyPr>
          <a:lstStyle/>
          <a:p>
            <a:pPr lvl="0">
              <a:spcAft>
                <a:spcPts val="1200"/>
              </a:spcAft>
            </a:pPr>
            <a:r>
              <a:rPr lang="en-US" sz="4000" dirty="0">
                <a:solidFill>
                  <a:srgbClr val="002060"/>
                </a:solidFill>
                <a:latin typeface="Calibri" pitchFamily="34" charset="0"/>
                <a:cs typeface="Calibri" pitchFamily="34" charset="0"/>
              </a:rPr>
              <a:t>Rebuilding the temple in Jerusalem </a:t>
            </a:r>
          </a:p>
        </p:txBody>
      </p:sp>
    </p:spTree>
    <p:extLst>
      <p:ext uri="{BB962C8B-B14F-4D97-AF65-F5344CB8AC3E}">
        <p14:creationId xmlns:p14="http://schemas.microsoft.com/office/powerpoint/2010/main" val="3322782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13DF6-E01A-4484-8D88-0F6D27525EB2}"/>
              </a:ext>
            </a:extLst>
          </p:cNvPr>
          <p:cNvSpPr>
            <a:spLocks noGrp="1"/>
          </p:cNvSpPr>
          <p:nvPr>
            <p:ph type="title"/>
          </p:nvPr>
        </p:nvSpPr>
        <p:spPr>
          <a:solidFill>
            <a:schemeClr val="bg1"/>
          </a:solidFill>
          <a:ln w="38100">
            <a:solidFill>
              <a:schemeClr val="tx1"/>
            </a:solidFill>
          </a:ln>
        </p:spPr>
        <p:txBody>
          <a:bodyPr>
            <a:normAutofit/>
          </a:bodyPr>
          <a:lstStyle/>
          <a:p>
            <a:pPr algn="ctr"/>
            <a:r>
              <a:rPr lang="en-US" sz="6000" b="1" dirty="0"/>
              <a:t>Ezra 2</a:t>
            </a:r>
            <a:endParaRPr lang="en-US" sz="4800" b="1" dirty="0"/>
          </a:p>
        </p:txBody>
      </p:sp>
      <p:sp>
        <p:nvSpPr>
          <p:cNvPr id="3" name="Rectangle 2">
            <a:extLst>
              <a:ext uri="{FF2B5EF4-FFF2-40B4-BE49-F238E27FC236}">
                <a16:creationId xmlns:a16="http://schemas.microsoft.com/office/drawing/2014/main" id="{5F2ADAAB-7CCB-4CBD-B698-5448679EDB8D}"/>
              </a:ext>
            </a:extLst>
          </p:cNvPr>
          <p:cNvSpPr/>
          <p:nvPr/>
        </p:nvSpPr>
        <p:spPr>
          <a:xfrm>
            <a:off x="838200" y="1969946"/>
            <a:ext cx="10515600" cy="4031873"/>
          </a:xfrm>
          <a:prstGeom prst="rect">
            <a:avLst/>
          </a:prstGeom>
        </p:spPr>
        <p:txBody>
          <a:bodyPr wrap="square">
            <a:spAutoFit/>
          </a:bodyPr>
          <a:lstStyle/>
          <a:p>
            <a:r>
              <a:rPr lang="en-US" sz="3200" dirty="0"/>
              <a:t>“Now these were the people of the province who came up out of the captivity of those exiles whom Nebuchadnezzar the king of Babylon had carried captive to Babylonia. They returned to Jerusalem and Judah, each to his own town. They came with Zerubbabel, </a:t>
            </a:r>
            <a:r>
              <a:rPr lang="en-US" sz="3200" dirty="0" err="1"/>
              <a:t>Jeshua</a:t>
            </a:r>
            <a:r>
              <a:rPr lang="en-US" sz="3200" dirty="0"/>
              <a:t>, Nehemiah, </a:t>
            </a:r>
            <a:r>
              <a:rPr lang="en-US" sz="3200" dirty="0" err="1"/>
              <a:t>Seraiah</a:t>
            </a:r>
            <a:r>
              <a:rPr lang="en-US" sz="3200" dirty="0"/>
              <a:t>, </a:t>
            </a:r>
            <a:r>
              <a:rPr lang="en-US" sz="3200" dirty="0" err="1"/>
              <a:t>Reelaiah</a:t>
            </a:r>
            <a:r>
              <a:rPr lang="en-US" sz="3200" dirty="0"/>
              <a:t>, Mordecai, </a:t>
            </a:r>
            <a:r>
              <a:rPr lang="en-US" sz="3200" dirty="0" err="1"/>
              <a:t>Bilshan</a:t>
            </a:r>
            <a:r>
              <a:rPr lang="en-US" sz="3200" dirty="0"/>
              <a:t>, </a:t>
            </a:r>
            <a:r>
              <a:rPr lang="en-US" sz="3200" dirty="0" err="1"/>
              <a:t>Mispar</a:t>
            </a:r>
            <a:r>
              <a:rPr lang="en-US" sz="3200" dirty="0"/>
              <a:t>, </a:t>
            </a:r>
            <a:r>
              <a:rPr lang="en-US" sz="3200" dirty="0" err="1"/>
              <a:t>Bigvai</a:t>
            </a:r>
            <a:r>
              <a:rPr lang="en-US" sz="3200" dirty="0"/>
              <a:t>, </a:t>
            </a:r>
            <a:r>
              <a:rPr lang="en-US" sz="3200" dirty="0" err="1"/>
              <a:t>Rehum</a:t>
            </a:r>
            <a:r>
              <a:rPr lang="en-US" sz="3200" dirty="0"/>
              <a:t>, and </a:t>
            </a:r>
            <a:r>
              <a:rPr lang="en-US" sz="3200" dirty="0" err="1"/>
              <a:t>Baanah</a:t>
            </a:r>
            <a:r>
              <a:rPr lang="en-US" sz="3200" dirty="0"/>
              <a:t>.</a:t>
            </a:r>
          </a:p>
          <a:p>
            <a:endParaRPr lang="en-US" sz="3200" dirty="0"/>
          </a:p>
          <a:p>
            <a:r>
              <a:rPr lang="en-US" sz="3200" dirty="0"/>
              <a:t>The number of the men of the people of Israel: …” </a:t>
            </a:r>
          </a:p>
        </p:txBody>
      </p:sp>
    </p:spTree>
    <p:extLst>
      <p:ext uri="{BB962C8B-B14F-4D97-AF65-F5344CB8AC3E}">
        <p14:creationId xmlns:p14="http://schemas.microsoft.com/office/powerpoint/2010/main" val="3600402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13DF6-E01A-4484-8D88-0F6D27525EB2}"/>
              </a:ext>
            </a:extLst>
          </p:cNvPr>
          <p:cNvSpPr>
            <a:spLocks noGrp="1"/>
          </p:cNvSpPr>
          <p:nvPr>
            <p:ph type="title"/>
          </p:nvPr>
        </p:nvSpPr>
        <p:spPr>
          <a:noFill/>
          <a:ln w="38100">
            <a:noFill/>
          </a:ln>
        </p:spPr>
        <p:txBody>
          <a:bodyPr>
            <a:noAutofit/>
          </a:bodyPr>
          <a:lstStyle/>
          <a:p>
            <a:pPr>
              <a:spcAft>
                <a:spcPts val="600"/>
              </a:spcAft>
            </a:pPr>
            <a:r>
              <a:rPr lang="en-US" sz="4000" b="1" dirty="0">
                <a:solidFill>
                  <a:srgbClr val="FF0000"/>
                </a:solidFill>
              </a:rPr>
              <a:t>“The number of the men of the people of Israel:” </a:t>
            </a:r>
          </a:p>
        </p:txBody>
      </p:sp>
      <p:sp>
        <p:nvSpPr>
          <p:cNvPr id="3" name="Rectangle 2">
            <a:extLst>
              <a:ext uri="{FF2B5EF4-FFF2-40B4-BE49-F238E27FC236}">
                <a16:creationId xmlns:a16="http://schemas.microsoft.com/office/drawing/2014/main" id="{5F2ADAAB-7CCB-4CBD-B698-5448679EDB8D}"/>
              </a:ext>
            </a:extLst>
          </p:cNvPr>
          <p:cNvSpPr/>
          <p:nvPr/>
        </p:nvSpPr>
        <p:spPr>
          <a:xfrm>
            <a:off x="838200" y="1482266"/>
            <a:ext cx="10515600" cy="4524315"/>
          </a:xfrm>
          <a:prstGeom prst="rect">
            <a:avLst/>
          </a:prstGeom>
        </p:spPr>
        <p:txBody>
          <a:bodyPr wrap="square">
            <a:spAutoFit/>
          </a:bodyPr>
          <a:lstStyle/>
          <a:p>
            <a:pPr marL="285750" indent="-285750">
              <a:buFont typeface="Arial" panose="020B0604020202020204" pitchFamily="34" charset="0"/>
              <a:buChar char="•"/>
            </a:pPr>
            <a:r>
              <a:rPr lang="en-US" sz="3200" dirty="0"/>
              <a:t>Laity</a:t>
            </a:r>
          </a:p>
          <a:p>
            <a:pPr marL="285750" indent="-285750">
              <a:buFont typeface="Arial" panose="020B0604020202020204" pitchFamily="34" charset="0"/>
              <a:buChar char="•"/>
            </a:pPr>
            <a:r>
              <a:rPr lang="en-US" sz="3200" dirty="0"/>
              <a:t>Priests</a:t>
            </a:r>
          </a:p>
          <a:p>
            <a:pPr marL="285750" indent="-285750">
              <a:buFont typeface="Arial" panose="020B0604020202020204" pitchFamily="34" charset="0"/>
              <a:buChar char="•"/>
            </a:pPr>
            <a:r>
              <a:rPr lang="en-US" sz="3200" dirty="0"/>
              <a:t>Levites</a:t>
            </a:r>
          </a:p>
          <a:p>
            <a:pPr marL="285750" indent="-285750">
              <a:buFont typeface="Arial" panose="020B0604020202020204" pitchFamily="34" charset="0"/>
              <a:buChar char="•"/>
            </a:pPr>
            <a:r>
              <a:rPr lang="en-US" sz="3200" dirty="0"/>
              <a:t>Singers</a:t>
            </a:r>
          </a:p>
          <a:p>
            <a:pPr marL="285750" indent="-285750">
              <a:buFont typeface="Arial" panose="020B0604020202020204" pitchFamily="34" charset="0"/>
              <a:buChar char="•"/>
            </a:pPr>
            <a:r>
              <a:rPr lang="en-US" sz="3200" dirty="0"/>
              <a:t>Gatekeepers</a:t>
            </a:r>
          </a:p>
          <a:p>
            <a:pPr marL="285750" indent="-285750">
              <a:buFont typeface="Arial" panose="020B0604020202020204" pitchFamily="34" charset="0"/>
              <a:buChar char="•"/>
            </a:pPr>
            <a:r>
              <a:rPr lang="en-US" sz="3200" dirty="0"/>
              <a:t>Other temple servants</a:t>
            </a:r>
          </a:p>
          <a:p>
            <a:pPr marL="285750" indent="-285750">
              <a:buFont typeface="Arial" panose="020B0604020202020204" pitchFamily="34" charset="0"/>
              <a:buChar char="•"/>
            </a:pPr>
            <a:r>
              <a:rPr lang="en-US" sz="3200" dirty="0"/>
              <a:t>Those whose genealogies couldn’t be proven</a:t>
            </a:r>
          </a:p>
          <a:p>
            <a:pPr marL="285750" indent="-285750">
              <a:buFont typeface="Arial" panose="020B0604020202020204" pitchFamily="34" charset="0"/>
              <a:buChar char="•"/>
            </a:pPr>
            <a:r>
              <a:rPr lang="en-US" sz="3200" dirty="0"/>
              <a:t>Totals </a:t>
            </a:r>
          </a:p>
          <a:p>
            <a:pPr marL="285750" indent="-285750">
              <a:buFont typeface="Arial" panose="020B0604020202020204" pitchFamily="34" charset="0"/>
              <a:buChar char="•"/>
            </a:pPr>
            <a:r>
              <a:rPr lang="en-US" sz="3200" dirty="0"/>
              <a:t>Gifts of gold/silver/garments</a:t>
            </a:r>
          </a:p>
        </p:txBody>
      </p:sp>
      <p:sp>
        <p:nvSpPr>
          <p:cNvPr id="4" name="TextBox 3">
            <a:extLst>
              <a:ext uri="{FF2B5EF4-FFF2-40B4-BE49-F238E27FC236}">
                <a16:creationId xmlns:a16="http://schemas.microsoft.com/office/drawing/2014/main" id="{60B33BF1-48D5-47BF-AF27-BF91C7C4142A}"/>
              </a:ext>
            </a:extLst>
          </p:cNvPr>
          <p:cNvSpPr txBox="1"/>
          <p:nvPr/>
        </p:nvSpPr>
        <p:spPr>
          <a:xfrm>
            <a:off x="1996440" y="4907280"/>
            <a:ext cx="1889760" cy="584775"/>
          </a:xfrm>
          <a:prstGeom prst="rect">
            <a:avLst/>
          </a:prstGeom>
          <a:noFill/>
        </p:spPr>
        <p:txBody>
          <a:bodyPr wrap="square" rtlCol="0">
            <a:spAutoFit/>
          </a:bodyPr>
          <a:lstStyle/>
          <a:p>
            <a:pPr algn="ctr"/>
            <a:r>
              <a:rPr lang="en-US" sz="3200" b="1" dirty="0">
                <a:solidFill>
                  <a:srgbClr val="FF0000"/>
                </a:solidFill>
              </a:rPr>
              <a:t>--50,000</a:t>
            </a:r>
          </a:p>
        </p:txBody>
      </p:sp>
    </p:spTree>
    <p:extLst>
      <p:ext uri="{BB962C8B-B14F-4D97-AF65-F5344CB8AC3E}">
        <p14:creationId xmlns:p14="http://schemas.microsoft.com/office/powerpoint/2010/main" val="1593719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13DF6-E01A-4484-8D88-0F6D27525EB2}"/>
              </a:ext>
            </a:extLst>
          </p:cNvPr>
          <p:cNvSpPr>
            <a:spLocks noGrp="1"/>
          </p:cNvSpPr>
          <p:nvPr>
            <p:ph type="title"/>
          </p:nvPr>
        </p:nvSpPr>
        <p:spPr>
          <a:noFill/>
          <a:ln w="38100">
            <a:noFill/>
          </a:ln>
        </p:spPr>
        <p:txBody>
          <a:bodyPr>
            <a:noAutofit/>
          </a:bodyPr>
          <a:lstStyle/>
          <a:p>
            <a:pPr>
              <a:spcAft>
                <a:spcPts val="600"/>
              </a:spcAft>
            </a:pPr>
            <a:r>
              <a:rPr lang="en-US" sz="4000" b="1" dirty="0">
                <a:solidFill>
                  <a:srgbClr val="FF0000"/>
                </a:solidFill>
              </a:rPr>
              <a:t>“The number of the men of the people of Israel:” </a:t>
            </a:r>
          </a:p>
        </p:txBody>
      </p:sp>
      <p:sp>
        <p:nvSpPr>
          <p:cNvPr id="3" name="Rectangle 2">
            <a:extLst>
              <a:ext uri="{FF2B5EF4-FFF2-40B4-BE49-F238E27FC236}">
                <a16:creationId xmlns:a16="http://schemas.microsoft.com/office/drawing/2014/main" id="{5F2ADAAB-7CCB-4CBD-B698-5448679EDB8D}"/>
              </a:ext>
            </a:extLst>
          </p:cNvPr>
          <p:cNvSpPr/>
          <p:nvPr/>
        </p:nvSpPr>
        <p:spPr>
          <a:xfrm>
            <a:off x="838200" y="1482266"/>
            <a:ext cx="10515600" cy="4524315"/>
          </a:xfrm>
          <a:prstGeom prst="rect">
            <a:avLst/>
          </a:prstGeom>
        </p:spPr>
        <p:txBody>
          <a:bodyPr wrap="square">
            <a:spAutoFit/>
          </a:bodyPr>
          <a:lstStyle/>
          <a:p>
            <a:pPr marL="285750" indent="-285750">
              <a:buFont typeface="Arial" panose="020B0604020202020204" pitchFamily="34" charset="0"/>
              <a:buChar char="•"/>
            </a:pPr>
            <a:r>
              <a:rPr lang="en-US" sz="3200" dirty="0"/>
              <a:t>Laity</a:t>
            </a:r>
          </a:p>
          <a:p>
            <a:pPr marL="285750" indent="-285750">
              <a:buFont typeface="Arial" panose="020B0604020202020204" pitchFamily="34" charset="0"/>
              <a:buChar char="•"/>
            </a:pPr>
            <a:r>
              <a:rPr lang="en-US" sz="3200" dirty="0"/>
              <a:t>Priests</a:t>
            </a:r>
          </a:p>
          <a:p>
            <a:pPr marL="285750" indent="-285750">
              <a:buFont typeface="Arial" panose="020B0604020202020204" pitchFamily="34" charset="0"/>
              <a:buChar char="•"/>
            </a:pPr>
            <a:r>
              <a:rPr lang="en-US" sz="3200" dirty="0"/>
              <a:t>Levites</a:t>
            </a:r>
          </a:p>
          <a:p>
            <a:pPr marL="285750" indent="-285750">
              <a:buFont typeface="Arial" panose="020B0604020202020204" pitchFamily="34" charset="0"/>
              <a:buChar char="•"/>
            </a:pPr>
            <a:r>
              <a:rPr lang="en-US" sz="3200" dirty="0"/>
              <a:t>Singers</a:t>
            </a:r>
          </a:p>
          <a:p>
            <a:pPr marL="285750" indent="-285750">
              <a:buFont typeface="Arial" panose="020B0604020202020204" pitchFamily="34" charset="0"/>
              <a:buChar char="•"/>
            </a:pPr>
            <a:r>
              <a:rPr lang="en-US" sz="3200" dirty="0"/>
              <a:t>Gatekeepers</a:t>
            </a:r>
          </a:p>
          <a:p>
            <a:pPr marL="285750" indent="-285750">
              <a:buFont typeface="Arial" panose="020B0604020202020204" pitchFamily="34" charset="0"/>
              <a:buChar char="•"/>
            </a:pPr>
            <a:r>
              <a:rPr lang="en-US" sz="3200" dirty="0"/>
              <a:t>Other temple servants</a:t>
            </a:r>
          </a:p>
          <a:p>
            <a:pPr marL="285750" indent="-285750">
              <a:buFont typeface="Arial" panose="020B0604020202020204" pitchFamily="34" charset="0"/>
              <a:buChar char="•"/>
            </a:pPr>
            <a:r>
              <a:rPr lang="en-US" sz="3200" dirty="0"/>
              <a:t>Those whose genealogies couldn’t be proven</a:t>
            </a:r>
          </a:p>
          <a:p>
            <a:pPr marL="285750" indent="-285750">
              <a:buFont typeface="Arial" panose="020B0604020202020204" pitchFamily="34" charset="0"/>
              <a:buChar char="•"/>
            </a:pPr>
            <a:r>
              <a:rPr lang="en-US" sz="3200" dirty="0"/>
              <a:t>Totals </a:t>
            </a:r>
          </a:p>
          <a:p>
            <a:pPr marL="285750" indent="-285750">
              <a:buFont typeface="Arial" panose="020B0604020202020204" pitchFamily="34" charset="0"/>
              <a:buChar char="•"/>
            </a:pPr>
            <a:r>
              <a:rPr lang="en-US" sz="3200" dirty="0"/>
              <a:t>Gifts of gold/silver/garments</a:t>
            </a:r>
          </a:p>
        </p:txBody>
      </p:sp>
      <p:sp>
        <p:nvSpPr>
          <p:cNvPr id="4" name="TextBox 3">
            <a:extLst>
              <a:ext uri="{FF2B5EF4-FFF2-40B4-BE49-F238E27FC236}">
                <a16:creationId xmlns:a16="http://schemas.microsoft.com/office/drawing/2014/main" id="{60B33BF1-48D5-47BF-AF27-BF91C7C4142A}"/>
              </a:ext>
            </a:extLst>
          </p:cNvPr>
          <p:cNvSpPr txBox="1"/>
          <p:nvPr/>
        </p:nvSpPr>
        <p:spPr>
          <a:xfrm>
            <a:off x="1996440" y="4907280"/>
            <a:ext cx="1889760" cy="584775"/>
          </a:xfrm>
          <a:prstGeom prst="rect">
            <a:avLst/>
          </a:prstGeom>
          <a:noFill/>
        </p:spPr>
        <p:txBody>
          <a:bodyPr wrap="square" rtlCol="0">
            <a:spAutoFit/>
          </a:bodyPr>
          <a:lstStyle/>
          <a:p>
            <a:pPr algn="ctr"/>
            <a:r>
              <a:rPr lang="en-US" sz="3200" b="1" dirty="0">
                <a:solidFill>
                  <a:srgbClr val="FF0000"/>
                </a:solidFill>
              </a:rPr>
              <a:t>--50,000</a:t>
            </a:r>
          </a:p>
        </p:txBody>
      </p:sp>
      <p:sp>
        <p:nvSpPr>
          <p:cNvPr id="5" name="Rectangle 4">
            <a:extLst>
              <a:ext uri="{FF2B5EF4-FFF2-40B4-BE49-F238E27FC236}">
                <a16:creationId xmlns:a16="http://schemas.microsoft.com/office/drawing/2014/main" id="{E4E30B8E-5F58-4711-B505-219DF1DF8ABA}"/>
              </a:ext>
            </a:extLst>
          </p:cNvPr>
          <p:cNvSpPr/>
          <p:nvPr/>
        </p:nvSpPr>
        <p:spPr>
          <a:xfrm rot="20188066">
            <a:off x="630620" y="1801045"/>
            <a:ext cx="7551683" cy="2554014"/>
          </a:xfrm>
          <a:prstGeom prst="rect">
            <a:avLst/>
          </a:prstGeom>
          <a:solidFill>
            <a:schemeClr val="bg1"/>
          </a:solidFill>
          <a:ln w="38100">
            <a:solidFill>
              <a:schemeClr val="tx1"/>
            </a:solidFill>
          </a:ln>
          <a:effectLst>
            <a:outerShdw blurRad="50800" dist="114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0" dirty="0">
                <a:solidFill>
                  <a:srgbClr val="FF0000"/>
                </a:solidFill>
              </a:rPr>
              <a:t>Why this list???</a:t>
            </a:r>
          </a:p>
        </p:txBody>
      </p:sp>
    </p:spTree>
    <p:extLst>
      <p:ext uri="{BB962C8B-B14F-4D97-AF65-F5344CB8AC3E}">
        <p14:creationId xmlns:p14="http://schemas.microsoft.com/office/powerpoint/2010/main" val="1331740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13DF6-E01A-4484-8D88-0F6D27525EB2}"/>
              </a:ext>
            </a:extLst>
          </p:cNvPr>
          <p:cNvSpPr>
            <a:spLocks noGrp="1"/>
          </p:cNvSpPr>
          <p:nvPr>
            <p:ph type="title"/>
          </p:nvPr>
        </p:nvSpPr>
        <p:spPr>
          <a:noFill/>
          <a:ln w="38100">
            <a:noFill/>
          </a:ln>
        </p:spPr>
        <p:txBody>
          <a:bodyPr>
            <a:noAutofit/>
          </a:bodyPr>
          <a:lstStyle/>
          <a:p>
            <a:pPr>
              <a:spcAft>
                <a:spcPts val="600"/>
              </a:spcAft>
            </a:pPr>
            <a:r>
              <a:rPr lang="en-US" sz="4000" b="1" dirty="0">
                <a:solidFill>
                  <a:srgbClr val="FF0000"/>
                </a:solidFill>
              </a:rPr>
              <a:t>“The number of the men of the people of Israel:” </a:t>
            </a:r>
          </a:p>
        </p:txBody>
      </p:sp>
      <p:sp>
        <p:nvSpPr>
          <p:cNvPr id="3" name="Rectangle 2">
            <a:extLst>
              <a:ext uri="{FF2B5EF4-FFF2-40B4-BE49-F238E27FC236}">
                <a16:creationId xmlns:a16="http://schemas.microsoft.com/office/drawing/2014/main" id="{5F2ADAAB-7CCB-4CBD-B698-5448679EDB8D}"/>
              </a:ext>
            </a:extLst>
          </p:cNvPr>
          <p:cNvSpPr/>
          <p:nvPr/>
        </p:nvSpPr>
        <p:spPr>
          <a:xfrm>
            <a:off x="838200" y="1482266"/>
            <a:ext cx="10515600" cy="4524315"/>
          </a:xfrm>
          <a:prstGeom prst="rect">
            <a:avLst/>
          </a:prstGeom>
        </p:spPr>
        <p:txBody>
          <a:bodyPr wrap="square">
            <a:spAutoFit/>
          </a:bodyPr>
          <a:lstStyle/>
          <a:p>
            <a:pPr marL="285750" indent="-285750">
              <a:buFont typeface="Arial" panose="020B0604020202020204" pitchFamily="34" charset="0"/>
              <a:buChar char="•"/>
            </a:pPr>
            <a:r>
              <a:rPr lang="en-US" sz="3200" dirty="0"/>
              <a:t>Laity</a:t>
            </a:r>
          </a:p>
          <a:p>
            <a:pPr marL="285750" indent="-285750">
              <a:buFont typeface="Arial" panose="020B0604020202020204" pitchFamily="34" charset="0"/>
              <a:buChar char="•"/>
            </a:pPr>
            <a:r>
              <a:rPr lang="en-US" sz="3200" dirty="0"/>
              <a:t>Priests</a:t>
            </a:r>
          </a:p>
          <a:p>
            <a:pPr marL="285750" indent="-285750">
              <a:buFont typeface="Arial" panose="020B0604020202020204" pitchFamily="34" charset="0"/>
              <a:buChar char="•"/>
            </a:pPr>
            <a:r>
              <a:rPr lang="en-US" sz="3200" dirty="0"/>
              <a:t>Levites</a:t>
            </a:r>
          </a:p>
          <a:p>
            <a:pPr marL="285750" indent="-285750">
              <a:buFont typeface="Arial" panose="020B0604020202020204" pitchFamily="34" charset="0"/>
              <a:buChar char="•"/>
            </a:pPr>
            <a:r>
              <a:rPr lang="en-US" sz="3200" dirty="0"/>
              <a:t>Singers</a:t>
            </a:r>
          </a:p>
          <a:p>
            <a:pPr marL="285750" indent="-285750">
              <a:buFont typeface="Arial" panose="020B0604020202020204" pitchFamily="34" charset="0"/>
              <a:buChar char="•"/>
            </a:pPr>
            <a:r>
              <a:rPr lang="en-US" sz="3200" dirty="0"/>
              <a:t>Gatekeepers</a:t>
            </a:r>
          </a:p>
          <a:p>
            <a:pPr marL="285750" indent="-285750">
              <a:buFont typeface="Arial" panose="020B0604020202020204" pitchFamily="34" charset="0"/>
              <a:buChar char="•"/>
            </a:pPr>
            <a:r>
              <a:rPr lang="en-US" sz="3200" dirty="0"/>
              <a:t>Other temple servants</a:t>
            </a:r>
          </a:p>
          <a:p>
            <a:pPr marL="285750" indent="-285750">
              <a:buFont typeface="Arial" panose="020B0604020202020204" pitchFamily="34" charset="0"/>
              <a:buChar char="•"/>
            </a:pPr>
            <a:r>
              <a:rPr lang="en-US" sz="3200" dirty="0"/>
              <a:t>Those whose genealogies couldn’t be proven</a:t>
            </a:r>
          </a:p>
          <a:p>
            <a:pPr marL="285750" indent="-285750">
              <a:buFont typeface="Arial" panose="020B0604020202020204" pitchFamily="34" charset="0"/>
              <a:buChar char="•"/>
            </a:pPr>
            <a:r>
              <a:rPr lang="en-US" sz="3200" dirty="0"/>
              <a:t>Totals </a:t>
            </a:r>
          </a:p>
          <a:p>
            <a:pPr marL="285750" indent="-285750">
              <a:buFont typeface="Arial" panose="020B0604020202020204" pitchFamily="34" charset="0"/>
              <a:buChar char="•"/>
            </a:pPr>
            <a:r>
              <a:rPr lang="en-US" sz="3200" dirty="0"/>
              <a:t>Gifts of gold/silver/garments</a:t>
            </a:r>
          </a:p>
        </p:txBody>
      </p:sp>
      <p:sp>
        <p:nvSpPr>
          <p:cNvPr id="4" name="TextBox 3">
            <a:extLst>
              <a:ext uri="{FF2B5EF4-FFF2-40B4-BE49-F238E27FC236}">
                <a16:creationId xmlns:a16="http://schemas.microsoft.com/office/drawing/2014/main" id="{60B33BF1-48D5-47BF-AF27-BF91C7C4142A}"/>
              </a:ext>
            </a:extLst>
          </p:cNvPr>
          <p:cNvSpPr txBox="1"/>
          <p:nvPr/>
        </p:nvSpPr>
        <p:spPr>
          <a:xfrm>
            <a:off x="1996440" y="4907280"/>
            <a:ext cx="1889760" cy="584775"/>
          </a:xfrm>
          <a:prstGeom prst="rect">
            <a:avLst/>
          </a:prstGeom>
          <a:noFill/>
        </p:spPr>
        <p:txBody>
          <a:bodyPr wrap="square" rtlCol="0">
            <a:spAutoFit/>
          </a:bodyPr>
          <a:lstStyle/>
          <a:p>
            <a:pPr algn="ctr"/>
            <a:r>
              <a:rPr lang="en-US" sz="3200" b="1" dirty="0">
                <a:solidFill>
                  <a:srgbClr val="FF0000"/>
                </a:solidFill>
              </a:rPr>
              <a:t>--50,000</a:t>
            </a:r>
          </a:p>
        </p:txBody>
      </p:sp>
    </p:spTree>
    <p:extLst>
      <p:ext uri="{BB962C8B-B14F-4D97-AF65-F5344CB8AC3E}">
        <p14:creationId xmlns:p14="http://schemas.microsoft.com/office/powerpoint/2010/main" val="3935767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F2ADAAB-7CCB-4CBD-B698-5448679EDB8D}"/>
              </a:ext>
            </a:extLst>
          </p:cNvPr>
          <p:cNvSpPr/>
          <p:nvPr/>
        </p:nvSpPr>
        <p:spPr>
          <a:xfrm>
            <a:off x="838200" y="675352"/>
            <a:ext cx="10515600" cy="3939540"/>
          </a:xfrm>
          <a:prstGeom prst="rect">
            <a:avLst/>
          </a:prstGeom>
        </p:spPr>
        <p:txBody>
          <a:bodyPr wrap="square">
            <a:spAutoFit/>
          </a:bodyPr>
          <a:lstStyle/>
          <a:p>
            <a:pPr marL="285750" indent="-285750">
              <a:spcAft>
                <a:spcPts val="1200"/>
              </a:spcAft>
              <a:buFont typeface="Arial" panose="020B0604020202020204" pitchFamily="34" charset="0"/>
              <a:buChar char="•"/>
            </a:pPr>
            <a:r>
              <a:rPr lang="en-US" sz="3600" b="1" dirty="0">
                <a:solidFill>
                  <a:srgbClr val="E60000"/>
                </a:solidFill>
              </a:rPr>
              <a:t>National identity</a:t>
            </a:r>
          </a:p>
          <a:p>
            <a:pPr marL="742950" lvl="1" indent="-285750">
              <a:spcAft>
                <a:spcPts val="1200"/>
              </a:spcAft>
              <a:buSzPct val="75000"/>
              <a:buFont typeface="Arial" panose="020B0604020202020204" pitchFamily="34" charset="0"/>
              <a:buChar char="•"/>
            </a:pPr>
            <a:r>
              <a:rPr lang="en-US" sz="3200" dirty="0">
                <a:solidFill>
                  <a:srgbClr val="E60000"/>
                </a:solidFill>
              </a:rPr>
              <a:t>Promises to Abraham</a:t>
            </a:r>
          </a:p>
          <a:p>
            <a:pPr marL="742950" lvl="1" indent="-285750">
              <a:spcAft>
                <a:spcPts val="1200"/>
              </a:spcAft>
              <a:buSzPct val="75000"/>
              <a:buFont typeface="Arial" panose="020B0604020202020204" pitchFamily="34" charset="0"/>
              <a:buChar char="•"/>
            </a:pPr>
            <a:r>
              <a:rPr lang="en-US" sz="3200" dirty="0">
                <a:solidFill>
                  <a:srgbClr val="E60000"/>
                </a:solidFill>
              </a:rPr>
              <a:t>Treasured possession/holy nation</a:t>
            </a:r>
          </a:p>
          <a:p>
            <a:pPr marL="742950" lvl="1" indent="-285750">
              <a:spcAft>
                <a:spcPts val="1200"/>
              </a:spcAft>
              <a:buSzPct val="75000"/>
              <a:buFont typeface="Arial" panose="020B0604020202020204" pitchFamily="34" charset="0"/>
              <a:buChar char="•"/>
            </a:pPr>
            <a:r>
              <a:rPr lang="en-US" sz="3200" dirty="0">
                <a:solidFill>
                  <a:srgbClr val="E60000"/>
                </a:solidFill>
              </a:rPr>
              <a:t>Covenant with David </a:t>
            </a:r>
          </a:p>
          <a:p>
            <a:pPr marL="742950" lvl="1" indent="-285750">
              <a:spcAft>
                <a:spcPts val="1200"/>
              </a:spcAft>
              <a:buSzPct val="75000"/>
              <a:buFont typeface="Arial" panose="020B0604020202020204" pitchFamily="34" charset="0"/>
              <a:buChar char="•"/>
            </a:pPr>
            <a:r>
              <a:rPr lang="en-US" sz="3200" dirty="0">
                <a:solidFill>
                  <a:srgbClr val="E60000"/>
                </a:solidFill>
              </a:rPr>
              <a:t>Promises to bring the Israelites back from exile</a:t>
            </a:r>
          </a:p>
          <a:p>
            <a:pPr lvl="1">
              <a:spcAft>
                <a:spcPts val="1200"/>
              </a:spcAft>
              <a:buSzPct val="75000"/>
            </a:pPr>
            <a:endParaRPr lang="en-US" sz="3600" b="1" dirty="0">
              <a:solidFill>
                <a:srgbClr val="C00000"/>
              </a:solidFill>
            </a:endParaRPr>
          </a:p>
        </p:txBody>
      </p:sp>
    </p:spTree>
    <p:extLst>
      <p:ext uri="{BB962C8B-B14F-4D97-AF65-F5344CB8AC3E}">
        <p14:creationId xmlns:p14="http://schemas.microsoft.com/office/powerpoint/2010/main" val="2226518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3103</TotalTime>
  <Words>425</Words>
  <Application>Microsoft Office PowerPoint</Application>
  <PresentationFormat>Widescreen</PresentationFormat>
  <Paragraphs>86</Paragraphs>
  <Slides>15</Slides>
  <Notes>14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15</vt:i4>
      </vt:variant>
    </vt:vector>
  </HeadingPairs>
  <TitlesOfParts>
    <vt:vector size="21" baseType="lpstr">
      <vt:lpstr>Aharoni</vt:lpstr>
      <vt:lpstr>Arial</vt:lpstr>
      <vt:lpstr>Calibri</vt:lpstr>
      <vt:lpstr>Calibri Light</vt:lpstr>
      <vt:lpstr>1_Office Theme</vt:lpstr>
      <vt:lpstr>2_Office Theme</vt:lpstr>
      <vt:lpstr>EZRA &amp; NEHEMIAH</vt:lpstr>
      <vt:lpstr>Ezra 1</vt:lpstr>
      <vt:lpstr>PowerPoint Presentation</vt:lpstr>
      <vt:lpstr>Ezra-Nehemiah </vt:lpstr>
      <vt:lpstr>Ezra 2</vt:lpstr>
      <vt:lpstr>“The number of the men of the people of Israel:” </vt:lpstr>
      <vt:lpstr>“The number of the men of the people of Israel:” </vt:lpstr>
      <vt:lpstr>“The number of the men of the people of Israel:” </vt:lpstr>
      <vt:lpstr>PowerPoint Presentation</vt:lpstr>
      <vt:lpstr>PowerPoint Presentation</vt:lpstr>
      <vt:lpstr>PowerPoint Presentation</vt:lpstr>
      <vt:lpstr>PowerPoint Presentation</vt:lpstr>
      <vt:lpstr>Ezra 2:68-69</vt:lpstr>
      <vt:lpstr>Ezra 2</vt:lpstr>
      <vt:lpstr>Ezra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EZRA &amp; NEHEMIAH</dc:title>
  <dc:creator>Taylor Pickup</dc:creator>
  <cp:lastModifiedBy>Taylor Pickup</cp:lastModifiedBy>
  <cp:revision>24</cp:revision>
  <dcterms:created xsi:type="dcterms:W3CDTF">2019-09-12T14:07:57Z</dcterms:created>
  <dcterms:modified xsi:type="dcterms:W3CDTF">2019-09-15T05:30:27Z</dcterms:modified>
</cp:coreProperties>
</file>