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65" r:id="rId8"/>
    <p:sldId id="266" r:id="rId9"/>
    <p:sldId id="277" r:id="rId10"/>
    <p:sldId id="264" r:id="rId11"/>
    <p:sldId id="267" r:id="rId12"/>
    <p:sldId id="262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FF2600"/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89"/>
    <p:restoredTop sz="94643"/>
  </p:normalViewPr>
  <p:slideViewPr>
    <p:cSldViewPr snapToGrid="0" snapToObjects="1">
      <p:cViewPr varScale="1">
        <p:scale>
          <a:sx n="136" d="100"/>
          <a:sy n="136" d="100"/>
        </p:scale>
        <p:origin x="24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0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1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1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0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0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9/6/19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8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9/6/19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7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9/6/19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1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9/6/19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4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9/6/19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8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66C-CA04-7E43-9B75-F508B7D3A5FE}" type="datetimeFigureOut">
              <a:rPr lang="en-US" smtClean="0"/>
              <a:t>9/6/19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0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CE66C-CA04-7E43-9B75-F508B7D3A5FE}" type="datetimeFigureOut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E5F9F-A017-9B41-AD7A-24622EE6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280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1613297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5565DF-8168-EC4A-9BDA-B89576DA0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004C38-B339-124B-83D1-8245A8FFA25F}"/>
              </a:ext>
            </a:extLst>
          </p:cNvPr>
          <p:cNvSpPr txBox="1"/>
          <p:nvPr/>
        </p:nvSpPr>
        <p:spPr>
          <a:xfrm>
            <a:off x="2501900" y="151179"/>
            <a:ext cx="9690100" cy="655564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Visitor follow-up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Communication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Primary classes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Teen classes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Adult classes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VBS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Worship leaders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AV room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Ushers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Attendance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Communion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New members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Elderly &amp; widows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Teens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College group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Young adults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Group coordination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Transportation 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Benevolence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Directory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Financial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Building &amp; grounds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Technology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42873410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7071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venir Heavy" panose="02000503020000020003" pitchFamily="2" charset="0"/>
              </a:rPr>
              <a:t>whatever the work, it needs to be accomplished!</a:t>
            </a:r>
          </a:p>
        </p:txBody>
      </p:sp>
    </p:spTree>
    <p:extLst>
      <p:ext uri="{BB962C8B-B14F-4D97-AF65-F5344CB8AC3E}">
        <p14:creationId xmlns:p14="http://schemas.microsoft.com/office/powerpoint/2010/main" val="3666837640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707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venir Black" panose="02000503020000020003" pitchFamily="2" charset="0"/>
              </a:rPr>
              <a:t>how should elders and deacons work together?</a:t>
            </a:r>
          </a:p>
        </p:txBody>
      </p:sp>
    </p:spTree>
    <p:extLst>
      <p:ext uri="{BB962C8B-B14F-4D97-AF65-F5344CB8AC3E}">
        <p14:creationId xmlns:p14="http://schemas.microsoft.com/office/powerpoint/2010/main" val="3018402500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079383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707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venir Black" panose="02000503020000020003" pitchFamily="2" charset="0"/>
              </a:rPr>
              <a:t>what is a deacon?</a:t>
            </a:r>
          </a:p>
        </p:txBody>
      </p:sp>
    </p:spTree>
    <p:extLst>
      <p:ext uri="{BB962C8B-B14F-4D97-AF65-F5344CB8AC3E}">
        <p14:creationId xmlns:p14="http://schemas.microsoft.com/office/powerpoint/2010/main" val="36610852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326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venir Heavy" panose="02000503020000020003" pitchFamily="2" charset="0"/>
              </a:rPr>
              <a:t>deacons help meet God’s call for service</a:t>
            </a:r>
          </a:p>
        </p:txBody>
      </p:sp>
    </p:spTree>
    <p:extLst>
      <p:ext uri="{BB962C8B-B14F-4D97-AF65-F5344CB8AC3E}">
        <p14:creationId xmlns:p14="http://schemas.microsoft.com/office/powerpoint/2010/main" val="3637894437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453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venir Heavy" panose="02000503020000020003" pitchFamily="2" charset="0"/>
              </a:rPr>
              <a:t>deacons possess the qualifications for service</a:t>
            </a:r>
          </a:p>
        </p:txBody>
      </p:sp>
    </p:spTree>
    <p:extLst>
      <p:ext uri="{BB962C8B-B14F-4D97-AF65-F5344CB8AC3E}">
        <p14:creationId xmlns:p14="http://schemas.microsoft.com/office/powerpoint/2010/main" val="429440184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5565DF-8168-EC4A-9BDA-B89576DA0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004C38-B339-124B-83D1-8245A8FFA25F}"/>
              </a:ext>
            </a:extLst>
          </p:cNvPr>
          <p:cNvSpPr txBox="1"/>
          <p:nvPr/>
        </p:nvSpPr>
        <p:spPr>
          <a:xfrm>
            <a:off x="2541656" y="1671431"/>
            <a:ext cx="95377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Wingdings" pitchFamily="2" charset="2"/>
              <a:buChar char="ü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He is a man of dignity (vs. 8)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ü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He is serious about his faith (vs. 9)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ü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He has been tested (vss. 10,12)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ü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He has a truly faithful wife (vs. 11)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ü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He desires a great reward (vs. 13)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A6CC4B-AB69-5F48-B331-68CD5048956A}"/>
              </a:ext>
            </a:extLst>
          </p:cNvPr>
          <p:cNvSpPr txBox="1"/>
          <p:nvPr/>
        </p:nvSpPr>
        <p:spPr>
          <a:xfrm>
            <a:off x="2541656" y="5764859"/>
            <a:ext cx="9650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Heavy" panose="02000503020000020003" pitchFamily="2" charset="0"/>
              </a:rPr>
              <a:t>1Timothy 3.8-13</a:t>
            </a:r>
          </a:p>
        </p:txBody>
      </p:sp>
    </p:spTree>
    <p:extLst>
      <p:ext uri="{BB962C8B-B14F-4D97-AF65-F5344CB8AC3E}">
        <p14:creationId xmlns:p14="http://schemas.microsoft.com/office/powerpoint/2010/main" val="16723013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707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venir Black" panose="02000503020000020003" pitchFamily="2" charset="0"/>
              </a:rPr>
              <a:t>what is the work of a deacon?</a:t>
            </a:r>
          </a:p>
        </p:txBody>
      </p:sp>
    </p:spTree>
    <p:extLst>
      <p:ext uri="{BB962C8B-B14F-4D97-AF65-F5344CB8AC3E}">
        <p14:creationId xmlns:p14="http://schemas.microsoft.com/office/powerpoint/2010/main" val="1858434761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7071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venir Heavy" panose="02000503020000020003" pitchFamily="2" charset="0"/>
              </a:rPr>
              <a:t>not the same work as an elder (cf. Acts 6.2,4)</a:t>
            </a:r>
          </a:p>
        </p:txBody>
      </p:sp>
    </p:spTree>
    <p:extLst>
      <p:ext uri="{BB962C8B-B14F-4D97-AF65-F5344CB8AC3E}">
        <p14:creationId xmlns:p14="http://schemas.microsoft.com/office/powerpoint/2010/main" val="3468675334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22F98-FEA6-1646-BC90-B160B800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DAD974-7C08-4748-9200-35E02160C45D}"/>
              </a:ext>
            </a:extLst>
          </p:cNvPr>
          <p:cNvSpPr txBox="1"/>
          <p:nvPr/>
        </p:nvSpPr>
        <p:spPr>
          <a:xfrm>
            <a:off x="0" y="587071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venir Heavy" panose="02000503020000020003" pitchFamily="2" charset="0"/>
              </a:rPr>
              <a:t>not defined by scripture</a:t>
            </a:r>
          </a:p>
        </p:txBody>
      </p:sp>
    </p:spTree>
    <p:extLst>
      <p:ext uri="{BB962C8B-B14F-4D97-AF65-F5344CB8AC3E}">
        <p14:creationId xmlns:p14="http://schemas.microsoft.com/office/powerpoint/2010/main" val="235492227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5565DF-8168-EC4A-9BDA-B89576DA0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004C38-B339-124B-83D1-8245A8FFA25F}"/>
              </a:ext>
            </a:extLst>
          </p:cNvPr>
          <p:cNvSpPr txBox="1"/>
          <p:nvPr/>
        </p:nvSpPr>
        <p:spPr>
          <a:xfrm>
            <a:off x="2501900" y="617419"/>
            <a:ext cx="9690100" cy="694036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Wayne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Ackett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Medium" panose="02000503020000020003" pitchFamily="2" charset="0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Wally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Adeshina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Medium" panose="02000503020000020003" pitchFamily="2" charset="0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Rene Anderson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Jared Barr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Mike Benson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Chase Clark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Dave Edwards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Kyle Edwards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Scotty Garth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Medium" panose="02000503020000020003" pitchFamily="2" charset="0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Medium" panose="02000503020000020003" pitchFamily="2" charset="0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Joel Gorick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Jeff Lee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Tom Murray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Andy Myers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J.D.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Oleinik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Medium" panose="02000503020000020003" pitchFamily="2" charset="0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Micah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Richeson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Medium" panose="02000503020000020003" pitchFamily="2" charset="0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Aaron Schmidt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Damon Sullivan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Medium" panose="02000503020000020003" pitchFamily="2" charset="0"/>
              </a:rPr>
              <a:t>Mike Wilkes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Medium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58982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</TotalTime>
  <Words>192</Words>
  <Application>Microsoft Macintosh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Avenir Black</vt:lpstr>
      <vt:lpstr>Avenir Heavy</vt:lpstr>
      <vt:lpstr>Avenir Medium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13</cp:revision>
  <dcterms:created xsi:type="dcterms:W3CDTF">2018-04-05T13:37:26Z</dcterms:created>
  <dcterms:modified xsi:type="dcterms:W3CDTF">2019-09-06T17:50:11Z</dcterms:modified>
</cp:coreProperties>
</file>