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66" d="100"/>
          <a:sy n="66" d="100"/>
        </p:scale>
        <p:origin x="7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DE0CD-5952-486D-8D77-CB36CE840C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6F749A-E752-4A47-A69A-FCE23BA310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F0B1DB-D20C-43BF-BEF2-8C188019B131}"/>
              </a:ext>
            </a:extLst>
          </p:cNvPr>
          <p:cNvSpPr>
            <a:spLocks noGrp="1"/>
          </p:cNvSpPr>
          <p:nvPr>
            <p:ph type="dt" sz="half" idx="10"/>
          </p:nvPr>
        </p:nvSpPr>
        <p:spPr/>
        <p:txBody>
          <a:bodyPr/>
          <a:lstStyle/>
          <a:p>
            <a:fld id="{59EB6A1D-3DBC-49C7-919D-1C87AB008A73}" type="datetimeFigureOut">
              <a:rPr lang="en-US" smtClean="0"/>
              <a:t>9/15/2019</a:t>
            </a:fld>
            <a:endParaRPr lang="en-US"/>
          </a:p>
        </p:txBody>
      </p:sp>
      <p:sp>
        <p:nvSpPr>
          <p:cNvPr id="5" name="Footer Placeholder 4">
            <a:extLst>
              <a:ext uri="{FF2B5EF4-FFF2-40B4-BE49-F238E27FC236}">
                <a16:creationId xmlns:a16="http://schemas.microsoft.com/office/drawing/2014/main" id="{8BA9F8EB-D8AB-4978-914C-B20BBAAB31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45DBD-E2A7-4E67-A916-50071619C6F2}"/>
              </a:ext>
            </a:extLst>
          </p:cNvPr>
          <p:cNvSpPr>
            <a:spLocks noGrp="1"/>
          </p:cNvSpPr>
          <p:nvPr>
            <p:ph type="sldNum" sz="quarter" idx="12"/>
          </p:nvPr>
        </p:nvSpPr>
        <p:spPr/>
        <p:txBody>
          <a:bodyPr/>
          <a:lstStyle/>
          <a:p>
            <a:fld id="{D0647708-0884-41ED-BB48-4CDFA961C0CA}" type="slidenum">
              <a:rPr lang="en-US" smtClean="0"/>
              <a:t>‹#›</a:t>
            </a:fld>
            <a:endParaRPr lang="en-US"/>
          </a:p>
        </p:txBody>
      </p:sp>
    </p:spTree>
    <p:extLst>
      <p:ext uri="{BB962C8B-B14F-4D97-AF65-F5344CB8AC3E}">
        <p14:creationId xmlns:p14="http://schemas.microsoft.com/office/powerpoint/2010/main" val="2073197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91B81-9978-49EA-AB2C-E32514F986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3E5F63-497F-484B-A1BE-489BD4917F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9EDB97-6364-4EF7-8D2F-5264297E4C97}"/>
              </a:ext>
            </a:extLst>
          </p:cNvPr>
          <p:cNvSpPr>
            <a:spLocks noGrp="1"/>
          </p:cNvSpPr>
          <p:nvPr>
            <p:ph type="dt" sz="half" idx="10"/>
          </p:nvPr>
        </p:nvSpPr>
        <p:spPr/>
        <p:txBody>
          <a:bodyPr/>
          <a:lstStyle/>
          <a:p>
            <a:fld id="{59EB6A1D-3DBC-49C7-919D-1C87AB008A73}" type="datetimeFigureOut">
              <a:rPr lang="en-US" smtClean="0"/>
              <a:t>9/15/2019</a:t>
            </a:fld>
            <a:endParaRPr lang="en-US"/>
          </a:p>
        </p:txBody>
      </p:sp>
      <p:sp>
        <p:nvSpPr>
          <p:cNvPr id="5" name="Footer Placeholder 4">
            <a:extLst>
              <a:ext uri="{FF2B5EF4-FFF2-40B4-BE49-F238E27FC236}">
                <a16:creationId xmlns:a16="http://schemas.microsoft.com/office/drawing/2014/main" id="{3176E322-2E1E-4CAD-937E-566D43F2C2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833315-6A68-487C-8737-D390A85D8BB3}"/>
              </a:ext>
            </a:extLst>
          </p:cNvPr>
          <p:cNvSpPr>
            <a:spLocks noGrp="1"/>
          </p:cNvSpPr>
          <p:nvPr>
            <p:ph type="sldNum" sz="quarter" idx="12"/>
          </p:nvPr>
        </p:nvSpPr>
        <p:spPr/>
        <p:txBody>
          <a:bodyPr/>
          <a:lstStyle/>
          <a:p>
            <a:fld id="{D0647708-0884-41ED-BB48-4CDFA961C0CA}" type="slidenum">
              <a:rPr lang="en-US" smtClean="0"/>
              <a:t>‹#›</a:t>
            </a:fld>
            <a:endParaRPr lang="en-US"/>
          </a:p>
        </p:txBody>
      </p:sp>
    </p:spTree>
    <p:extLst>
      <p:ext uri="{BB962C8B-B14F-4D97-AF65-F5344CB8AC3E}">
        <p14:creationId xmlns:p14="http://schemas.microsoft.com/office/powerpoint/2010/main" val="1627567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E452E8-5BDE-402A-BFD3-C082147A1C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B3D0F1-6957-4F8B-8347-0BC4A875D5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99B5D3-3E52-482B-A19A-13B14693B2EF}"/>
              </a:ext>
            </a:extLst>
          </p:cNvPr>
          <p:cNvSpPr>
            <a:spLocks noGrp="1"/>
          </p:cNvSpPr>
          <p:nvPr>
            <p:ph type="dt" sz="half" idx="10"/>
          </p:nvPr>
        </p:nvSpPr>
        <p:spPr/>
        <p:txBody>
          <a:bodyPr/>
          <a:lstStyle/>
          <a:p>
            <a:fld id="{59EB6A1D-3DBC-49C7-919D-1C87AB008A73}" type="datetimeFigureOut">
              <a:rPr lang="en-US" smtClean="0"/>
              <a:t>9/15/2019</a:t>
            </a:fld>
            <a:endParaRPr lang="en-US"/>
          </a:p>
        </p:txBody>
      </p:sp>
      <p:sp>
        <p:nvSpPr>
          <p:cNvPr id="5" name="Footer Placeholder 4">
            <a:extLst>
              <a:ext uri="{FF2B5EF4-FFF2-40B4-BE49-F238E27FC236}">
                <a16:creationId xmlns:a16="http://schemas.microsoft.com/office/drawing/2014/main" id="{0C36758A-F28B-472A-A084-2F8060FA9B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378EC-2D16-4ED7-AA88-6EAF61A47093}"/>
              </a:ext>
            </a:extLst>
          </p:cNvPr>
          <p:cNvSpPr>
            <a:spLocks noGrp="1"/>
          </p:cNvSpPr>
          <p:nvPr>
            <p:ph type="sldNum" sz="quarter" idx="12"/>
          </p:nvPr>
        </p:nvSpPr>
        <p:spPr/>
        <p:txBody>
          <a:bodyPr/>
          <a:lstStyle/>
          <a:p>
            <a:fld id="{D0647708-0884-41ED-BB48-4CDFA961C0CA}" type="slidenum">
              <a:rPr lang="en-US" smtClean="0"/>
              <a:t>‹#›</a:t>
            </a:fld>
            <a:endParaRPr lang="en-US"/>
          </a:p>
        </p:txBody>
      </p:sp>
    </p:spTree>
    <p:extLst>
      <p:ext uri="{BB962C8B-B14F-4D97-AF65-F5344CB8AC3E}">
        <p14:creationId xmlns:p14="http://schemas.microsoft.com/office/powerpoint/2010/main" val="868926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5B55B-C1B9-4129-8CD1-14A6FD8851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1FF827-EBF8-4093-A840-78AB9E80BA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964AE-6DAD-4B06-BD69-D46D532F6DC8}"/>
              </a:ext>
            </a:extLst>
          </p:cNvPr>
          <p:cNvSpPr>
            <a:spLocks noGrp="1"/>
          </p:cNvSpPr>
          <p:nvPr>
            <p:ph type="dt" sz="half" idx="10"/>
          </p:nvPr>
        </p:nvSpPr>
        <p:spPr/>
        <p:txBody>
          <a:bodyPr/>
          <a:lstStyle/>
          <a:p>
            <a:fld id="{59EB6A1D-3DBC-49C7-919D-1C87AB008A73}" type="datetimeFigureOut">
              <a:rPr lang="en-US" smtClean="0"/>
              <a:t>9/15/2019</a:t>
            </a:fld>
            <a:endParaRPr lang="en-US"/>
          </a:p>
        </p:txBody>
      </p:sp>
      <p:sp>
        <p:nvSpPr>
          <p:cNvPr id="5" name="Footer Placeholder 4">
            <a:extLst>
              <a:ext uri="{FF2B5EF4-FFF2-40B4-BE49-F238E27FC236}">
                <a16:creationId xmlns:a16="http://schemas.microsoft.com/office/drawing/2014/main" id="{D4CF0276-EB7A-4B80-9811-66D85894A6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6D88C-1C75-48D6-ABEC-AFAFB1D6344A}"/>
              </a:ext>
            </a:extLst>
          </p:cNvPr>
          <p:cNvSpPr>
            <a:spLocks noGrp="1"/>
          </p:cNvSpPr>
          <p:nvPr>
            <p:ph type="sldNum" sz="quarter" idx="12"/>
          </p:nvPr>
        </p:nvSpPr>
        <p:spPr/>
        <p:txBody>
          <a:bodyPr/>
          <a:lstStyle/>
          <a:p>
            <a:fld id="{D0647708-0884-41ED-BB48-4CDFA961C0CA}" type="slidenum">
              <a:rPr lang="en-US" smtClean="0"/>
              <a:t>‹#›</a:t>
            </a:fld>
            <a:endParaRPr lang="en-US"/>
          </a:p>
        </p:txBody>
      </p:sp>
    </p:spTree>
    <p:extLst>
      <p:ext uri="{BB962C8B-B14F-4D97-AF65-F5344CB8AC3E}">
        <p14:creationId xmlns:p14="http://schemas.microsoft.com/office/powerpoint/2010/main" val="286622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5188-B3D8-4719-871E-BC181859DD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8A3239-3ABF-4171-8B12-765323B8CC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C8DAE5-AB49-43E4-BA06-C4A5E9F9BA13}"/>
              </a:ext>
            </a:extLst>
          </p:cNvPr>
          <p:cNvSpPr>
            <a:spLocks noGrp="1"/>
          </p:cNvSpPr>
          <p:nvPr>
            <p:ph type="dt" sz="half" idx="10"/>
          </p:nvPr>
        </p:nvSpPr>
        <p:spPr/>
        <p:txBody>
          <a:bodyPr/>
          <a:lstStyle/>
          <a:p>
            <a:fld id="{59EB6A1D-3DBC-49C7-919D-1C87AB008A73}" type="datetimeFigureOut">
              <a:rPr lang="en-US" smtClean="0"/>
              <a:t>9/15/2019</a:t>
            </a:fld>
            <a:endParaRPr lang="en-US"/>
          </a:p>
        </p:txBody>
      </p:sp>
      <p:sp>
        <p:nvSpPr>
          <p:cNvPr id="5" name="Footer Placeholder 4">
            <a:extLst>
              <a:ext uri="{FF2B5EF4-FFF2-40B4-BE49-F238E27FC236}">
                <a16:creationId xmlns:a16="http://schemas.microsoft.com/office/drawing/2014/main" id="{FFB4A516-D3A2-4D87-B1CA-8A8244DB04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20C52-0974-483A-B26E-D1D2A3C93345}"/>
              </a:ext>
            </a:extLst>
          </p:cNvPr>
          <p:cNvSpPr>
            <a:spLocks noGrp="1"/>
          </p:cNvSpPr>
          <p:nvPr>
            <p:ph type="sldNum" sz="quarter" idx="12"/>
          </p:nvPr>
        </p:nvSpPr>
        <p:spPr/>
        <p:txBody>
          <a:bodyPr/>
          <a:lstStyle/>
          <a:p>
            <a:fld id="{D0647708-0884-41ED-BB48-4CDFA961C0CA}" type="slidenum">
              <a:rPr lang="en-US" smtClean="0"/>
              <a:t>‹#›</a:t>
            </a:fld>
            <a:endParaRPr lang="en-US"/>
          </a:p>
        </p:txBody>
      </p:sp>
    </p:spTree>
    <p:extLst>
      <p:ext uri="{BB962C8B-B14F-4D97-AF65-F5344CB8AC3E}">
        <p14:creationId xmlns:p14="http://schemas.microsoft.com/office/powerpoint/2010/main" val="3646645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4EBC-7275-4948-A79E-CA473D75C8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85C2AE-5490-4E76-A06C-3D4869F4F0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FB1814-B49A-4A65-A27D-A9FBC9F396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00C2EE-7569-4DEF-B0D8-D040F40EAC70}"/>
              </a:ext>
            </a:extLst>
          </p:cNvPr>
          <p:cNvSpPr>
            <a:spLocks noGrp="1"/>
          </p:cNvSpPr>
          <p:nvPr>
            <p:ph type="dt" sz="half" idx="10"/>
          </p:nvPr>
        </p:nvSpPr>
        <p:spPr/>
        <p:txBody>
          <a:bodyPr/>
          <a:lstStyle/>
          <a:p>
            <a:fld id="{59EB6A1D-3DBC-49C7-919D-1C87AB008A73}" type="datetimeFigureOut">
              <a:rPr lang="en-US" smtClean="0"/>
              <a:t>9/15/2019</a:t>
            </a:fld>
            <a:endParaRPr lang="en-US"/>
          </a:p>
        </p:txBody>
      </p:sp>
      <p:sp>
        <p:nvSpPr>
          <p:cNvPr id="6" name="Footer Placeholder 5">
            <a:extLst>
              <a:ext uri="{FF2B5EF4-FFF2-40B4-BE49-F238E27FC236}">
                <a16:creationId xmlns:a16="http://schemas.microsoft.com/office/drawing/2014/main" id="{C71D2B2C-0878-46E5-BF5A-436F651EC1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36A7BA-AC19-4ACA-80FE-6AE7F7163C4B}"/>
              </a:ext>
            </a:extLst>
          </p:cNvPr>
          <p:cNvSpPr>
            <a:spLocks noGrp="1"/>
          </p:cNvSpPr>
          <p:nvPr>
            <p:ph type="sldNum" sz="quarter" idx="12"/>
          </p:nvPr>
        </p:nvSpPr>
        <p:spPr/>
        <p:txBody>
          <a:bodyPr/>
          <a:lstStyle/>
          <a:p>
            <a:fld id="{D0647708-0884-41ED-BB48-4CDFA961C0CA}" type="slidenum">
              <a:rPr lang="en-US" smtClean="0"/>
              <a:t>‹#›</a:t>
            </a:fld>
            <a:endParaRPr lang="en-US"/>
          </a:p>
        </p:txBody>
      </p:sp>
    </p:spTree>
    <p:extLst>
      <p:ext uri="{BB962C8B-B14F-4D97-AF65-F5344CB8AC3E}">
        <p14:creationId xmlns:p14="http://schemas.microsoft.com/office/powerpoint/2010/main" val="382543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EB8E3-572D-4A2A-A974-E2D0BDE7AC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DA624E-56BF-4AE1-9DAE-4E28420C99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77B062-0E83-4FD6-BA05-EA7268FB95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2F3E6E-A130-4E8C-8494-682A362B25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8B2A4C-B5F5-464A-B4FD-D3FDFE956B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705308-4164-4D40-B34D-7F3BDF795565}"/>
              </a:ext>
            </a:extLst>
          </p:cNvPr>
          <p:cNvSpPr>
            <a:spLocks noGrp="1"/>
          </p:cNvSpPr>
          <p:nvPr>
            <p:ph type="dt" sz="half" idx="10"/>
          </p:nvPr>
        </p:nvSpPr>
        <p:spPr/>
        <p:txBody>
          <a:bodyPr/>
          <a:lstStyle/>
          <a:p>
            <a:fld id="{59EB6A1D-3DBC-49C7-919D-1C87AB008A73}" type="datetimeFigureOut">
              <a:rPr lang="en-US" smtClean="0"/>
              <a:t>9/15/2019</a:t>
            </a:fld>
            <a:endParaRPr lang="en-US"/>
          </a:p>
        </p:txBody>
      </p:sp>
      <p:sp>
        <p:nvSpPr>
          <p:cNvPr id="8" name="Footer Placeholder 7">
            <a:extLst>
              <a:ext uri="{FF2B5EF4-FFF2-40B4-BE49-F238E27FC236}">
                <a16:creationId xmlns:a16="http://schemas.microsoft.com/office/drawing/2014/main" id="{38FBC3C5-CBAB-4A61-9F92-6376868B7D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F88A63-A3B9-4BF3-AE76-BD77E81DDB5D}"/>
              </a:ext>
            </a:extLst>
          </p:cNvPr>
          <p:cNvSpPr>
            <a:spLocks noGrp="1"/>
          </p:cNvSpPr>
          <p:nvPr>
            <p:ph type="sldNum" sz="quarter" idx="12"/>
          </p:nvPr>
        </p:nvSpPr>
        <p:spPr/>
        <p:txBody>
          <a:bodyPr/>
          <a:lstStyle/>
          <a:p>
            <a:fld id="{D0647708-0884-41ED-BB48-4CDFA961C0CA}" type="slidenum">
              <a:rPr lang="en-US" smtClean="0"/>
              <a:t>‹#›</a:t>
            </a:fld>
            <a:endParaRPr lang="en-US"/>
          </a:p>
        </p:txBody>
      </p:sp>
    </p:spTree>
    <p:extLst>
      <p:ext uri="{BB962C8B-B14F-4D97-AF65-F5344CB8AC3E}">
        <p14:creationId xmlns:p14="http://schemas.microsoft.com/office/powerpoint/2010/main" val="1763944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8CF0-FA34-4732-A9FA-55CBF8F828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F0D1E1-007A-4606-BBCB-BE2DCC6A6297}"/>
              </a:ext>
            </a:extLst>
          </p:cNvPr>
          <p:cNvSpPr>
            <a:spLocks noGrp="1"/>
          </p:cNvSpPr>
          <p:nvPr>
            <p:ph type="dt" sz="half" idx="10"/>
          </p:nvPr>
        </p:nvSpPr>
        <p:spPr/>
        <p:txBody>
          <a:bodyPr/>
          <a:lstStyle/>
          <a:p>
            <a:fld id="{59EB6A1D-3DBC-49C7-919D-1C87AB008A73}" type="datetimeFigureOut">
              <a:rPr lang="en-US" smtClean="0"/>
              <a:t>9/15/2019</a:t>
            </a:fld>
            <a:endParaRPr lang="en-US"/>
          </a:p>
        </p:txBody>
      </p:sp>
      <p:sp>
        <p:nvSpPr>
          <p:cNvPr id="4" name="Footer Placeholder 3">
            <a:extLst>
              <a:ext uri="{FF2B5EF4-FFF2-40B4-BE49-F238E27FC236}">
                <a16:creationId xmlns:a16="http://schemas.microsoft.com/office/drawing/2014/main" id="{6FEB4EA8-2CB7-4284-B5D8-D068474B3B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0B0615-2D9B-4219-9F52-59F548F6657D}"/>
              </a:ext>
            </a:extLst>
          </p:cNvPr>
          <p:cNvSpPr>
            <a:spLocks noGrp="1"/>
          </p:cNvSpPr>
          <p:nvPr>
            <p:ph type="sldNum" sz="quarter" idx="12"/>
          </p:nvPr>
        </p:nvSpPr>
        <p:spPr/>
        <p:txBody>
          <a:bodyPr/>
          <a:lstStyle/>
          <a:p>
            <a:fld id="{D0647708-0884-41ED-BB48-4CDFA961C0CA}" type="slidenum">
              <a:rPr lang="en-US" smtClean="0"/>
              <a:t>‹#›</a:t>
            </a:fld>
            <a:endParaRPr lang="en-US"/>
          </a:p>
        </p:txBody>
      </p:sp>
    </p:spTree>
    <p:extLst>
      <p:ext uri="{BB962C8B-B14F-4D97-AF65-F5344CB8AC3E}">
        <p14:creationId xmlns:p14="http://schemas.microsoft.com/office/powerpoint/2010/main" val="413556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55A6C8-5D44-46B2-B9DF-BD22F90E9855}"/>
              </a:ext>
            </a:extLst>
          </p:cNvPr>
          <p:cNvSpPr>
            <a:spLocks noGrp="1"/>
          </p:cNvSpPr>
          <p:nvPr>
            <p:ph type="dt" sz="half" idx="10"/>
          </p:nvPr>
        </p:nvSpPr>
        <p:spPr/>
        <p:txBody>
          <a:bodyPr/>
          <a:lstStyle/>
          <a:p>
            <a:fld id="{59EB6A1D-3DBC-49C7-919D-1C87AB008A73}" type="datetimeFigureOut">
              <a:rPr lang="en-US" smtClean="0"/>
              <a:t>9/15/2019</a:t>
            </a:fld>
            <a:endParaRPr lang="en-US"/>
          </a:p>
        </p:txBody>
      </p:sp>
      <p:sp>
        <p:nvSpPr>
          <p:cNvPr id="3" name="Footer Placeholder 2">
            <a:extLst>
              <a:ext uri="{FF2B5EF4-FFF2-40B4-BE49-F238E27FC236}">
                <a16:creationId xmlns:a16="http://schemas.microsoft.com/office/drawing/2014/main" id="{AD979FD8-AF90-4B08-80F2-75F0EFF757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9402AD-73C1-48F6-A690-893913C11170}"/>
              </a:ext>
            </a:extLst>
          </p:cNvPr>
          <p:cNvSpPr>
            <a:spLocks noGrp="1"/>
          </p:cNvSpPr>
          <p:nvPr>
            <p:ph type="sldNum" sz="quarter" idx="12"/>
          </p:nvPr>
        </p:nvSpPr>
        <p:spPr/>
        <p:txBody>
          <a:bodyPr/>
          <a:lstStyle/>
          <a:p>
            <a:fld id="{D0647708-0884-41ED-BB48-4CDFA961C0CA}" type="slidenum">
              <a:rPr lang="en-US" smtClean="0"/>
              <a:t>‹#›</a:t>
            </a:fld>
            <a:endParaRPr lang="en-US"/>
          </a:p>
        </p:txBody>
      </p:sp>
    </p:spTree>
    <p:extLst>
      <p:ext uri="{BB962C8B-B14F-4D97-AF65-F5344CB8AC3E}">
        <p14:creationId xmlns:p14="http://schemas.microsoft.com/office/powerpoint/2010/main" val="296815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16146-3132-4E05-B767-572E88014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FE65CC-991F-42B4-BD97-063D161A3D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8A16E4-14CA-430C-BB3C-4BA19D4803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56C8A7-5AFE-4254-A785-22B3A651D5EE}"/>
              </a:ext>
            </a:extLst>
          </p:cNvPr>
          <p:cNvSpPr>
            <a:spLocks noGrp="1"/>
          </p:cNvSpPr>
          <p:nvPr>
            <p:ph type="dt" sz="half" idx="10"/>
          </p:nvPr>
        </p:nvSpPr>
        <p:spPr/>
        <p:txBody>
          <a:bodyPr/>
          <a:lstStyle/>
          <a:p>
            <a:fld id="{59EB6A1D-3DBC-49C7-919D-1C87AB008A73}" type="datetimeFigureOut">
              <a:rPr lang="en-US" smtClean="0"/>
              <a:t>9/15/2019</a:t>
            </a:fld>
            <a:endParaRPr lang="en-US"/>
          </a:p>
        </p:txBody>
      </p:sp>
      <p:sp>
        <p:nvSpPr>
          <p:cNvPr id="6" name="Footer Placeholder 5">
            <a:extLst>
              <a:ext uri="{FF2B5EF4-FFF2-40B4-BE49-F238E27FC236}">
                <a16:creationId xmlns:a16="http://schemas.microsoft.com/office/drawing/2014/main" id="{14340303-52E3-48D4-A4DE-6FD0EF03EA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8915C5-D42F-4F56-A082-6273FC5C7D15}"/>
              </a:ext>
            </a:extLst>
          </p:cNvPr>
          <p:cNvSpPr>
            <a:spLocks noGrp="1"/>
          </p:cNvSpPr>
          <p:nvPr>
            <p:ph type="sldNum" sz="quarter" idx="12"/>
          </p:nvPr>
        </p:nvSpPr>
        <p:spPr/>
        <p:txBody>
          <a:bodyPr/>
          <a:lstStyle/>
          <a:p>
            <a:fld id="{D0647708-0884-41ED-BB48-4CDFA961C0CA}" type="slidenum">
              <a:rPr lang="en-US" smtClean="0"/>
              <a:t>‹#›</a:t>
            </a:fld>
            <a:endParaRPr lang="en-US"/>
          </a:p>
        </p:txBody>
      </p:sp>
    </p:spTree>
    <p:extLst>
      <p:ext uri="{BB962C8B-B14F-4D97-AF65-F5344CB8AC3E}">
        <p14:creationId xmlns:p14="http://schemas.microsoft.com/office/powerpoint/2010/main" val="3378679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E9FBC-1F79-4C18-BCA6-FEEDF2AD25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67C4B5-27AA-4FCD-9EC1-46C0AB0547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81C5BC-133C-4E87-8B4A-D2688D7F08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13F8C3-F89E-4568-A628-74D53C9106F7}"/>
              </a:ext>
            </a:extLst>
          </p:cNvPr>
          <p:cNvSpPr>
            <a:spLocks noGrp="1"/>
          </p:cNvSpPr>
          <p:nvPr>
            <p:ph type="dt" sz="half" idx="10"/>
          </p:nvPr>
        </p:nvSpPr>
        <p:spPr/>
        <p:txBody>
          <a:bodyPr/>
          <a:lstStyle/>
          <a:p>
            <a:fld id="{59EB6A1D-3DBC-49C7-919D-1C87AB008A73}" type="datetimeFigureOut">
              <a:rPr lang="en-US" smtClean="0"/>
              <a:t>9/15/2019</a:t>
            </a:fld>
            <a:endParaRPr lang="en-US"/>
          </a:p>
        </p:txBody>
      </p:sp>
      <p:sp>
        <p:nvSpPr>
          <p:cNvPr id="6" name="Footer Placeholder 5">
            <a:extLst>
              <a:ext uri="{FF2B5EF4-FFF2-40B4-BE49-F238E27FC236}">
                <a16:creationId xmlns:a16="http://schemas.microsoft.com/office/drawing/2014/main" id="{66236158-6E1C-483E-809B-FDC57D3E7C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E71C0A-9333-493A-946D-4E9DDB6842E1}"/>
              </a:ext>
            </a:extLst>
          </p:cNvPr>
          <p:cNvSpPr>
            <a:spLocks noGrp="1"/>
          </p:cNvSpPr>
          <p:nvPr>
            <p:ph type="sldNum" sz="quarter" idx="12"/>
          </p:nvPr>
        </p:nvSpPr>
        <p:spPr/>
        <p:txBody>
          <a:bodyPr/>
          <a:lstStyle/>
          <a:p>
            <a:fld id="{D0647708-0884-41ED-BB48-4CDFA961C0CA}" type="slidenum">
              <a:rPr lang="en-US" smtClean="0"/>
              <a:t>‹#›</a:t>
            </a:fld>
            <a:endParaRPr lang="en-US"/>
          </a:p>
        </p:txBody>
      </p:sp>
    </p:spTree>
    <p:extLst>
      <p:ext uri="{BB962C8B-B14F-4D97-AF65-F5344CB8AC3E}">
        <p14:creationId xmlns:p14="http://schemas.microsoft.com/office/powerpoint/2010/main" val="144215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0DED97-7FC8-4CE4-9117-F01C9F4130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02877C-F95A-4A48-A613-B3088EA6EE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5F4F7E-04A9-4805-B6EE-F7FCABE453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B6A1D-3DBC-49C7-919D-1C87AB008A73}" type="datetimeFigureOut">
              <a:rPr lang="en-US" smtClean="0"/>
              <a:t>9/15/2019</a:t>
            </a:fld>
            <a:endParaRPr lang="en-US"/>
          </a:p>
        </p:txBody>
      </p:sp>
      <p:sp>
        <p:nvSpPr>
          <p:cNvPr id="5" name="Footer Placeholder 4">
            <a:extLst>
              <a:ext uri="{FF2B5EF4-FFF2-40B4-BE49-F238E27FC236}">
                <a16:creationId xmlns:a16="http://schemas.microsoft.com/office/drawing/2014/main" id="{F578D45B-E89D-4620-8AF3-13D0E980CF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2F210D-ACA4-4390-897D-D0E228E8C2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47708-0884-41ED-BB48-4CDFA961C0CA}" type="slidenum">
              <a:rPr lang="en-US" smtClean="0"/>
              <a:t>‹#›</a:t>
            </a:fld>
            <a:endParaRPr lang="en-US"/>
          </a:p>
        </p:txBody>
      </p:sp>
    </p:spTree>
    <p:extLst>
      <p:ext uri="{BB962C8B-B14F-4D97-AF65-F5344CB8AC3E}">
        <p14:creationId xmlns:p14="http://schemas.microsoft.com/office/powerpoint/2010/main" val="2726398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212DF-70BC-4BDE-A7D5-39E77196CEC8}"/>
              </a:ext>
            </a:extLst>
          </p:cNvPr>
          <p:cNvSpPr>
            <a:spLocks noGrp="1"/>
          </p:cNvSpPr>
          <p:nvPr>
            <p:ph type="ctrTitle"/>
          </p:nvPr>
        </p:nvSpPr>
        <p:spPr/>
        <p:txBody>
          <a:bodyPr>
            <a:normAutofit/>
          </a:bodyPr>
          <a:lstStyle/>
          <a:p>
            <a:r>
              <a:rPr lang="en-US" sz="8000" dirty="0">
                <a:solidFill>
                  <a:schemeClr val="bg1"/>
                </a:solidFill>
              </a:rPr>
              <a:t>Luke 7:11-17</a:t>
            </a:r>
          </a:p>
        </p:txBody>
      </p:sp>
      <p:sp>
        <p:nvSpPr>
          <p:cNvPr id="3" name="Subtitle 2">
            <a:extLst>
              <a:ext uri="{FF2B5EF4-FFF2-40B4-BE49-F238E27FC236}">
                <a16:creationId xmlns:a16="http://schemas.microsoft.com/office/drawing/2014/main" id="{7F5F672A-4439-42C4-B8BB-5089DB6BED0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893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2B5B-9839-4479-9A01-FD19769B1AA5}"/>
              </a:ext>
            </a:extLst>
          </p:cNvPr>
          <p:cNvSpPr>
            <a:spLocks noGrp="1"/>
          </p:cNvSpPr>
          <p:nvPr>
            <p:ph type="title"/>
          </p:nvPr>
        </p:nvSpPr>
        <p:spPr/>
        <p:txBody>
          <a:bodyPr>
            <a:normAutofit/>
          </a:bodyPr>
          <a:lstStyle/>
          <a:p>
            <a:pPr algn="ctr"/>
            <a:r>
              <a:rPr lang="en-US" sz="5400" dirty="0">
                <a:solidFill>
                  <a:schemeClr val="bg1"/>
                </a:solidFill>
              </a:rPr>
              <a:t>Mark 10</a:t>
            </a:r>
          </a:p>
        </p:txBody>
      </p:sp>
      <p:sp>
        <p:nvSpPr>
          <p:cNvPr id="3" name="Content Placeholder 2">
            <a:extLst>
              <a:ext uri="{FF2B5EF4-FFF2-40B4-BE49-F238E27FC236}">
                <a16:creationId xmlns:a16="http://schemas.microsoft.com/office/drawing/2014/main" id="{28CAE091-CD62-4DA6-ADC5-5076A1D2CA22}"/>
              </a:ext>
            </a:extLst>
          </p:cNvPr>
          <p:cNvSpPr>
            <a:spLocks noGrp="1"/>
          </p:cNvSpPr>
          <p:nvPr>
            <p:ph idx="1"/>
          </p:nvPr>
        </p:nvSpPr>
        <p:spPr/>
        <p:txBody>
          <a:bodyPr>
            <a:normAutofit/>
          </a:bodyPr>
          <a:lstStyle/>
          <a:p>
            <a:pPr marL="0" indent="0">
              <a:buNone/>
            </a:pPr>
            <a:r>
              <a:rPr lang="en-US" sz="3600" dirty="0">
                <a:solidFill>
                  <a:schemeClr val="bg1"/>
                </a:solidFill>
              </a:rPr>
              <a:t>Jesus said, “Truly, I say to you, there is no one who has left house or brothers or sisters or mother or father or children or lands, for My sake and for the gospel, who will not receive a hundredfold now in this time, houses and brothers and sisters and mothers and children and lands, with persecutions, and in the age to come eternal life.”</a:t>
            </a:r>
            <a:endParaRPr lang="en-US" sz="3600" i="1" dirty="0">
              <a:solidFill>
                <a:schemeClr val="bg1"/>
              </a:solidFill>
            </a:endParaRPr>
          </a:p>
        </p:txBody>
      </p:sp>
    </p:spTree>
    <p:extLst>
      <p:ext uri="{BB962C8B-B14F-4D97-AF65-F5344CB8AC3E}">
        <p14:creationId xmlns:p14="http://schemas.microsoft.com/office/powerpoint/2010/main" val="221401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2B5B-9839-4479-9A01-FD19769B1AA5}"/>
              </a:ext>
            </a:extLst>
          </p:cNvPr>
          <p:cNvSpPr>
            <a:spLocks noGrp="1"/>
          </p:cNvSpPr>
          <p:nvPr>
            <p:ph type="title"/>
          </p:nvPr>
        </p:nvSpPr>
        <p:spPr/>
        <p:txBody>
          <a:bodyPr>
            <a:normAutofit/>
          </a:bodyPr>
          <a:lstStyle/>
          <a:p>
            <a:pPr algn="ctr"/>
            <a:r>
              <a:rPr lang="en-US" sz="5400" dirty="0">
                <a:solidFill>
                  <a:schemeClr val="bg1"/>
                </a:solidFill>
              </a:rPr>
              <a:t>Revelation 21</a:t>
            </a:r>
          </a:p>
        </p:txBody>
      </p:sp>
      <p:sp>
        <p:nvSpPr>
          <p:cNvPr id="3" name="Content Placeholder 2">
            <a:extLst>
              <a:ext uri="{FF2B5EF4-FFF2-40B4-BE49-F238E27FC236}">
                <a16:creationId xmlns:a16="http://schemas.microsoft.com/office/drawing/2014/main" id="{28CAE091-CD62-4DA6-ADC5-5076A1D2CA22}"/>
              </a:ext>
            </a:extLst>
          </p:cNvPr>
          <p:cNvSpPr>
            <a:spLocks noGrp="1"/>
          </p:cNvSpPr>
          <p:nvPr>
            <p:ph idx="1"/>
          </p:nvPr>
        </p:nvSpPr>
        <p:spPr/>
        <p:txBody>
          <a:bodyPr>
            <a:normAutofit/>
          </a:bodyPr>
          <a:lstStyle/>
          <a:p>
            <a:pPr marL="0" indent="0">
              <a:buNone/>
            </a:pPr>
            <a:r>
              <a:rPr lang="en-US" sz="3600" dirty="0">
                <a:solidFill>
                  <a:schemeClr val="bg1"/>
                </a:solidFill>
              </a:rPr>
              <a:t>“He will wipe away every tear from their eyes, and death shall be no more, neither shall there be mourning, nor crying, nor pain anymore, for the former things have passed away.”</a:t>
            </a:r>
            <a:endParaRPr lang="en-US" sz="3600" i="1" dirty="0">
              <a:solidFill>
                <a:schemeClr val="bg1"/>
              </a:solidFill>
            </a:endParaRPr>
          </a:p>
        </p:txBody>
      </p:sp>
    </p:spTree>
    <p:extLst>
      <p:ext uri="{BB962C8B-B14F-4D97-AF65-F5344CB8AC3E}">
        <p14:creationId xmlns:p14="http://schemas.microsoft.com/office/powerpoint/2010/main" val="169177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2B5B-9839-4479-9A01-FD19769B1AA5}"/>
              </a:ext>
            </a:extLst>
          </p:cNvPr>
          <p:cNvSpPr>
            <a:spLocks noGrp="1"/>
          </p:cNvSpPr>
          <p:nvPr>
            <p:ph type="title"/>
          </p:nvPr>
        </p:nvSpPr>
        <p:spPr/>
        <p:txBody>
          <a:bodyPr anchor="t">
            <a:normAutofit/>
          </a:bodyPr>
          <a:lstStyle/>
          <a:p>
            <a:pPr algn="ctr"/>
            <a:r>
              <a:rPr lang="en-US" sz="5400" dirty="0">
                <a:solidFill>
                  <a:schemeClr val="bg1"/>
                </a:solidFill>
              </a:rPr>
              <a:t>John 5</a:t>
            </a:r>
          </a:p>
        </p:txBody>
      </p:sp>
      <p:sp>
        <p:nvSpPr>
          <p:cNvPr id="3" name="Content Placeholder 2">
            <a:extLst>
              <a:ext uri="{FF2B5EF4-FFF2-40B4-BE49-F238E27FC236}">
                <a16:creationId xmlns:a16="http://schemas.microsoft.com/office/drawing/2014/main" id="{28CAE091-CD62-4DA6-ADC5-5076A1D2CA22}"/>
              </a:ext>
            </a:extLst>
          </p:cNvPr>
          <p:cNvSpPr>
            <a:spLocks noGrp="1"/>
          </p:cNvSpPr>
          <p:nvPr>
            <p:ph idx="1"/>
          </p:nvPr>
        </p:nvSpPr>
        <p:spPr>
          <a:xfrm>
            <a:off x="838200" y="1190172"/>
            <a:ext cx="10515600" cy="4986792"/>
          </a:xfrm>
        </p:spPr>
        <p:txBody>
          <a:bodyPr>
            <a:normAutofit lnSpcReduction="10000"/>
          </a:bodyPr>
          <a:lstStyle/>
          <a:p>
            <a:pPr marL="0" indent="0">
              <a:buNone/>
            </a:pPr>
            <a:r>
              <a:rPr lang="en-US" sz="3600" dirty="0">
                <a:solidFill>
                  <a:schemeClr val="bg1"/>
                </a:solidFill>
              </a:rPr>
              <a:t>Truly, truly, I say to you, an hour is coming, and is now here, when the dead will hear the voice of the Son of God, and those who hear will live. For as the Father has life in Himself, so He has granted the Son also to have life in Himself. And He has given Him authority to execute judgment, because He is the Son of Man. Do not marvel at this, for an hour is coming when all who are in the tombs will hear his voice and come out, those who have done good to the resurrection of life, and those who have done evil to the resurrection of judgment.</a:t>
            </a:r>
            <a:endParaRPr lang="en-US" sz="3600" i="1" dirty="0">
              <a:solidFill>
                <a:schemeClr val="bg1"/>
              </a:solidFill>
            </a:endParaRPr>
          </a:p>
        </p:txBody>
      </p:sp>
    </p:spTree>
    <p:extLst>
      <p:ext uri="{BB962C8B-B14F-4D97-AF65-F5344CB8AC3E}">
        <p14:creationId xmlns:p14="http://schemas.microsoft.com/office/powerpoint/2010/main" val="386883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2B5B-9839-4479-9A01-FD19769B1AA5}"/>
              </a:ext>
            </a:extLst>
          </p:cNvPr>
          <p:cNvSpPr>
            <a:spLocks noGrp="1"/>
          </p:cNvSpPr>
          <p:nvPr>
            <p:ph type="title"/>
          </p:nvPr>
        </p:nvSpPr>
        <p:spPr/>
        <p:txBody>
          <a:bodyPr>
            <a:normAutofit/>
          </a:bodyPr>
          <a:lstStyle/>
          <a:p>
            <a:pPr algn="ctr"/>
            <a:r>
              <a:rPr lang="en-US" sz="5400" dirty="0">
                <a:solidFill>
                  <a:schemeClr val="bg1"/>
                </a:solidFill>
              </a:rPr>
              <a:t>John 14:8-10</a:t>
            </a:r>
          </a:p>
        </p:txBody>
      </p:sp>
      <p:sp>
        <p:nvSpPr>
          <p:cNvPr id="3" name="Content Placeholder 2">
            <a:extLst>
              <a:ext uri="{FF2B5EF4-FFF2-40B4-BE49-F238E27FC236}">
                <a16:creationId xmlns:a16="http://schemas.microsoft.com/office/drawing/2014/main" id="{28CAE091-CD62-4DA6-ADC5-5076A1D2CA22}"/>
              </a:ext>
            </a:extLst>
          </p:cNvPr>
          <p:cNvSpPr>
            <a:spLocks noGrp="1"/>
          </p:cNvSpPr>
          <p:nvPr>
            <p:ph idx="1"/>
          </p:nvPr>
        </p:nvSpPr>
        <p:spPr/>
        <p:txBody>
          <a:bodyPr>
            <a:normAutofit/>
          </a:bodyPr>
          <a:lstStyle/>
          <a:p>
            <a:pPr marL="0" indent="0">
              <a:buNone/>
            </a:pPr>
            <a:r>
              <a:rPr lang="en-US" sz="3600" dirty="0">
                <a:solidFill>
                  <a:schemeClr val="bg1"/>
                </a:solidFill>
              </a:rPr>
              <a:t>Philip said to Him, “Lord, show us the Father, and it is enough for us.” </a:t>
            </a:r>
          </a:p>
          <a:p>
            <a:pPr marL="0" indent="0">
              <a:buNone/>
            </a:pPr>
            <a:r>
              <a:rPr lang="en-US" sz="3600" dirty="0">
                <a:solidFill>
                  <a:schemeClr val="bg1"/>
                </a:solidFill>
              </a:rPr>
              <a:t>Jesus said to him, “Have I been with you so long, and you still do not know me, Philip? Whoever has seen me has seen the Father. How can you say, ‘Show us the Father’? Do you not believe that I am in the Father and the Father is in me?”  </a:t>
            </a:r>
          </a:p>
        </p:txBody>
      </p:sp>
    </p:spTree>
    <p:extLst>
      <p:ext uri="{BB962C8B-B14F-4D97-AF65-F5344CB8AC3E}">
        <p14:creationId xmlns:p14="http://schemas.microsoft.com/office/powerpoint/2010/main" val="351851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2B5B-9839-4479-9A01-FD19769B1AA5}"/>
              </a:ext>
            </a:extLst>
          </p:cNvPr>
          <p:cNvSpPr>
            <a:spLocks noGrp="1"/>
          </p:cNvSpPr>
          <p:nvPr>
            <p:ph type="title"/>
          </p:nvPr>
        </p:nvSpPr>
        <p:spPr/>
        <p:txBody>
          <a:bodyPr>
            <a:normAutofit/>
          </a:bodyPr>
          <a:lstStyle/>
          <a:p>
            <a:pPr algn="ctr"/>
            <a:r>
              <a:rPr lang="en-US" sz="5400" b="1" dirty="0">
                <a:solidFill>
                  <a:schemeClr val="bg1"/>
                </a:solidFill>
              </a:rPr>
              <a:t>Compassion</a:t>
            </a:r>
          </a:p>
        </p:txBody>
      </p:sp>
      <p:sp>
        <p:nvSpPr>
          <p:cNvPr id="3" name="Content Placeholder 2">
            <a:extLst>
              <a:ext uri="{FF2B5EF4-FFF2-40B4-BE49-F238E27FC236}">
                <a16:creationId xmlns:a16="http://schemas.microsoft.com/office/drawing/2014/main" id="{28CAE091-CD62-4DA6-ADC5-5076A1D2CA22}"/>
              </a:ext>
            </a:extLst>
          </p:cNvPr>
          <p:cNvSpPr>
            <a:spLocks noGrp="1"/>
          </p:cNvSpPr>
          <p:nvPr>
            <p:ph idx="1"/>
          </p:nvPr>
        </p:nvSpPr>
        <p:spPr/>
        <p:txBody>
          <a:bodyPr>
            <a:normAutofit/>
          </a:bodyPr>
          <a:lstStyle/>
          <a:p>
            <a:pPr marL="0" indent="0" algn="ctr">
              <a:buNone/>
            </a:pPr>
            <a:r>
              <a:rPr lang="en-US" sz="4800" dirty="0">
                <a:solidFill>
                  <a:schemeClr val="bg1"/>
                </a:solidFill>
              </a:rPr>
              <a:t>A feeling of deep sympathy and sorrow for another, followed by a strong desire to alleviate the suffering </a:t>
            </a:r>
          </a:p>
        </p:txBody>
      </p:sp>
    </p:spTree>
    <p:extLst>
      <p:ext uri="{BB962C8B-B14F-4D97-AF65-F5344CB8AC3E}">
        <p14:creationId xmlns:p14="http://schemas.microsoft.com/office/powerpoint/2010/main" val="2650314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2B5B-9839-4479-9A01-FD19769B1AA5}"/>
              </a:ext>
            </a:extLst>
          </p:cNvPr>
          <p:cNvSpPr>
            <a:spLocks noGrp="1"/>
          </p:cNvSpPr>
          <p:nvPr>
            <p:ph type="title"/>
          </p:nvPr>
        </p:nvSpPr>
        <p:spPr/>
        <p:txBody>
          <a:bodyPr>
            <a:normAutofit/>
          </a:bodyPr>
          <a:lstStyle/>
          <a:p>
            <a:pPr algn="ctr"/>
            <a:r>
              <a:rPr lang="en-US" sz="5400" dirty="0">
                <a:solidFill>
                  <a:schemeClr val="bg1"/>
                </a:solidFill>
              </a:rPr>
              <a:t>Hebrews 2</a:t>
            </a:r>
          </a:p>
        </p:txBody>
      </p:sp>
      <p:sp>
        <p:nvSpPr>
          <p:cNvPr id="3" name="Content Placeholder 2">
            <a:extLst>
              <a:ext uri="{FF2B5EF4-FFF2-40B4-BE49-F238E27FC236}">
                <a16:creationId xmlns:a16="http://schemas.microsoft.com/office/drawing/2014/main" id="{28CAE091-CD62-4DA6-ADC5-5076A1D2CA22}"/>
              </a:ext>
            </a:extLst>
          </p:cNvPr>
          <p:cNvSpPr>
            <a:spLocks noGrp="1"/>
          </p:cNvSpPr>
          <p:nvPr>
            <p:ph idx="1"/>
          </p:nvPr>
        </p:nvSpPr>
        <p:spPr/>
        <p:txBody>
          <a:bodyPr>
            <a:normAutofit/>
          </a:bodyPr>
          <a:lstStyle/>
          <a:p>
            <a:pPr marL="0" indent="0">
              <a:buNone/>
            </a:pPr>
            <a:r>
              <a:rPr lang="en-US" sz="3600" dirty="0">
                <a:solidFill>
                  <a:schemeClr val="bg1"/>
                </a:solidFill>
              </a:rPr>
              <a:t>Since therefore the children share in flesh and blood, He Himself likewise partook of the same things, that through death He might destroy the one who has the power of death, that is, the devil, and deliver all those who through fear of death were subject to lifelong slavery…For because He Himself has suffered when tempted, He is able to help those who are being tempted.</a:t>
            </a:r>
          </a:p>
        </p:txBody>
      </p:sp>
    </p:spTree>
    <p:extLst>
      <p:ext uri="{BB962C8B-B14F-4D97-AF65-F5344CB8AC3E}">
        <p14:creationId xmlns:p14="http://schemas.microsoft.com/office/powerpoint/2010/main" val="282876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2B5B-9839-4479-9A01-FD19769B1AA5}"/>
              </a:ext>
            </a:extLst>
          </p:cNvPr>
          <p:cNvSpPr>
            <a:spLocks noGrp="1"/>
          </p:cNvSpPr>
          <p:nvPr>
            <p:ph type="title"/>
          </p:nvPr>
        </p:nvSpPr>
        <p:spPr/>
        <p:txBody>
          <a:bodyPr>
            <a:normAutofit/>
          </a:bodyPr>
          <a:lstStyle/>
          <a:p>
            <a:pPr algn="ctr"/>
            <a:r>
              <a:rPr lang="en-US" sz="5400" dirty="0">
                <a:solidFill>
                  <a:schemeClr val="bg1"/>
                </a:solidFill>
              </a:rPr>
              <a:t>Hebrews 4</a:t>
            </a:r>
          </a:p>
        </p:txBody>
      </p:sp>
      <p:sp>
        <p:nvSpPr>
          <p:cNvPr id="3" name="Content Placeholder 2">
            <a:extLst>
              <a:ext uri="{FF2B5EF4-FFF2-40B4-BE49-F238E27FC236}">
                <a16:creationId xmlns:a16="http://schemas.microsoft.com/office/drawing/2014/main" id="{28CAE091-CD62-4DA6-ADC5-5076A1D2CA22}"/>
              </a:ext>
            </a:extLst>
          </p:cNvPr>
          <p:cNvSpPr>
            <a:spLocks noGrp="1"/>
          </p:cNvSpPr>
          <p:nvPr>
            <p:ph idx="1"/>
          </p:nvPr>
        </p:nvSpPr>
        <p:spPr/>
        <p:txBody>
          <a:bodyPr>
            <a:normAutofit/>
          </a:bodyPr>
          <a:lstStyle/>
          <a:p>
            <a:pPr marL="0" indent="0">
              <a:buNone/>
            </a:pPr>
            <a:r>
              <a:rPr lang="en-US" sz="3600" dirty="0">
                <a:solidFill>
                  <a:schemeClr val="bg1"/>
                </a:solidFill>
              </a:rPr>
              <a:t>For we do not have a high priest who is unable to sympathize with our weaknesses, but one who in every respect has been tempted as we are, yet without sin. Let us then with confidence draw near to the throne of grace, that we may receive mercy and find grace to help in time of need.</a:t>
            </a:r>
            <a:r>
              <a:rPr lang="en-US" sz="3600" dirty="0"/>
              <a:t>.</a:t>
            </a:r>
            <a:endParaRPr lang="en-US" sz="3600" dirty="0">
              <a:solidFill>
                <a:schemeClr val="bg1"/>
              </a:solidFill>
            </a:endParaRPr>
          </a:p>
        </p:txBody>
      </p:sp>
    </p:spTree>
    <p:extLst>
      <p:ext uri="{BB962C8B-B14F-4D97-AF65-F5344CB8AC3E}">
        <p14:creationId xmlns:p14="http://schemas.microsoft.com/office/powerpoint/2010/main" val="3335347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2B5B-9839-4479-9A01-FD19769B1AA5}"/>
              </a:ext>
            </a:extLst>
          </p:cNvPr>
          <p:cNvSpPr>
            <a:spLocks noGrp="1"/>
          </p:cNvSpPr>
          <p:nvPr>
            <p:ph type="title"/>
          </p:nvPr>
        </p:nvSpPr>
        <p:spPr/>
        <p:txBody>
          <a:bodyPr>
            <a:normAutofit/>
          </a:bodyPr>
          <a:lstStyle/>
          <a:p>
            <a:pPr algn="ctr"/>
            <a:r>
              <a:rPr lang="en-US" sz="5400" dirty="0">
                <a:solidFill>
                  <a:schemeClr val="bg1"/>
                </a:solidFill>
              </a:rPr>
              <a:t>Hebrews 5</a:t>
            </a:r>
          </a:p>
        </p:txBody>
      </p:sp>
      <p:sp>
        <p:nvSpPr>
          <p:cNvPr id="3" name="Content Placeholder 2">
            <a:extLst>
              <a:ext uri="{FF2B5EF4-FFF2-40B4-BE49-F238E27FC236}">
                <a16:creationId xmlns:a16="http://schemas.microsoft.com/office/drawing/2014/main" id="{28CAE091-CD62-4DA6-ADC5-5076A1D2CA22}"/>
              </a:ext>
            </a:extLst>
          </p:cNvPr>
          <p:cNvSpPr>
            <a:spLocks noGrp="1"/>
          </p:cNvSpPr>
          <p:nvPr>
            <p:ph idx="1"/>
          </p:nvPr>
        </p:nvSpPr>
        <p:spPr/>
        <p:txBody>
          <a:bodyPr>
            <a:normAutofit/>
          </a:bodyPr>
          <a:lstStyle/>
          <a:p>
            <a:pPr marL="0" indent="0">
              <a:buNone/>
            </a:pPr>
            <a:r>
              <a:rPr lang="en-US" sz="3600" dirty="0">
                <a:solidFill>
                  <a:schemeClr val="bg1"/>
                </a:solidFill>
              </a:rPr>
              <a:t>In the days of His flesh, Jesus offered up prayers and supplications, with loud cries and tears, to Him who was able to save Him from death, and He was heard because of His reverence.</a:t>
            </a:r>
          </a:p>
        </p:txBody>
      </p:sp>
    </p:spTree>
    <p:extLst>
      <p:ext uri="{BB962C8B-B14F-4D97-AF65-F5344CB8AC3E}">
        <p14:creationId xmlns:p14="http://schemas.microsoft.com/office/powerpoint/2010/main" val="2205323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2B5B-9839-4479-9A01-FD19769B1AA5}"/>
              </a:ext>
            </a:extLst>
          </p:cNvPr>
          <p:cNvSpPr>
            <a:spLocks noGrp="1"/>
          </p:cNvSpPr>
          <p:nvPr>
            <p:ph type="title"/>
          </p:nvPr>
        </p:nvSpPr>
        <p:spPr/>
        <p:txBody>
          <a:bodyPr anchor="t">
            <a:normAutofit/>
          </a:bodyPr>
          <a:lstStyle/>
          <a:p>
            <a:pPr algn="ctr"/>
            <a:r>
              <a:rPr lang="en-US" sz="5400" dirty="0">
                <a:solidFill>
                  <a:schemeClr val="bg1"/>
                </a:solidFill>
              </a:rPr>
              <a:t>Psalm 17</a:t>
            </a:r>
          </a:p>
        </p:txBody>
      </p:sp>
      <p:sp>
        <p:nvSpPr>
          <p:cNvPr id="3" name="Content Placeholder 2">
            <a:extLst>
              <a:ext uri="{FF2B5EF4-FFF2-40B4-BE49-F238E27FC236}">
                <a16:creationId xmlns:a16="http://schemas.microsoft.com/office/drawing/2014/main" id="{28CAE091-CD62-4DA6-ADC5-5076A1D2CA22}"/>
              </a:ext>
            </a:extLst>
          </p:cNvPr>
          <p:cNvSpPr>
            <a:spLocks noGrp="1"/>
          </p:cNvSpPr>
          <p:nvPr>
            <p:ph idx="1"/>
          </p:nvPr>
        </p:nvSpPr>
        <p:spPr>
          <a:xfrm>
            <a:off x="838200" y="1219200"/>
            <a:ext cx="10515600" cy="5273675"/>
          </a:xfrm>
        </p:spPr>
        <p:txBody>
          <a:bodyPr>
            <a:normAutofit fontScale="92500" lnSpcReduction="20000"/>
          </a:bodyPr>
          <a:lstStyle/>
          <a:p>
            <a:pPr marL="0" indent="0">
              <a:buNone/>
            </a:pPr>
            <a:r>
              <a:rPr lang="en-US" sz="3600" i="1" dirty="0">
                <a:solidFill>
                  <a:schemeClr val="bg1"/>
                </a:solidFill>
              </a:rPr>
              <a:t>Wondrously show your steadfast love,</a:t>
            </a:r>
            <a:br>
              <a:rPr lang="en-US" sz="3600" i="1" dirty="0">
                <a:solidFill>
                  <a:schemeClr val="bg1"/>
                </a:solidFill>
              </a:rPr>
            </a:br>
            <a:r>
              <a:rPr lang="en-US" sz="3600" i="1" dirty="0">
                <a:solidFill>
                  <a:schemeClr val="bg1"/>
                </a:solidFill>
              </a:rPr>
              <a:t>    O Savior of those who seek refuge</a:t>
            </a:r>
            <a:br>
              <a:rPr lang="en-US" sz="3600" i="1" dirty="0">
                <a:solidFill>
                  <a:schemeClr val="bg1"/>
                </a:solidFill>
              </a:rPr>
            </a:br>
            <a:r>
              <a:rPr lang="en-US" sz="3600" i="1" dirty="0">
                <a:solidFill>
                  <a:schemeClr val="bg1"/>
                </a:solidFill>
              </a:rPr>
              <a:t>    from their adversaries at your right hand.</a:t>
            </a:r>
          </a:p>
          <a:p>
            <a:pPr marL="0" indent="0">
              <a:buNone/>
            </a:pPr>
            <a:r>
              <a:rPr lang="en-US" sz="3600" i="1" dirty="0">
                <a:solidFill>
                  <a:schemeClr val="bg1"/>
                </a:solidFill>
              </a:rPr>
              <a:t>Keep me as the apple of your eye;</a:t>
            </a:r>
            <a:br>
              <a:rPr lang="en-US" sz="3600" i="1" dirty="0">
                <a:solidFill>
                  <a:schemeClr val="bg1"/>
                </a:solidFill>
              </a:rPr>
            </a:br>
            <a:r>
              <a:rPr lang="en-US" sz="3600" i="1" dirty="0">
                <a:solidFill>
                  <a:schemeClr val="bg1"/>
                </a:solidFill>
              </a:rPr>
              <a:t>    hide me in the shadow of your wings,</a:t>
            </a:r>
            <a:br>
              <a:rPr lang="en-US" sz="3600" i="1" dirty="0">
                <a:solidFill>
                  <a:schemeClr val="bg1"/>
                </a:solidFill>
              </a:rPr>
            </a:br>
            <a:r>
              <a:rPr lang="en-US" sz="3600" i="1" dirty="0">
                <a:solidFill>
                  <a:schemeClr val="bg1"/>
                </a:solidFill>
              </a:rPr>
              <a:t>from the wicked who do me violence,</a:t>
            </a:r>
            <a:br>
              <a:rPr lang="en-US" sz="3600" i="1" dirty="0">
                <a:solidFill>
                  <a:schemeClr val="bg1"/>
                </a:solidFill>
              </a:rPr>
            </a:br>
            <a:r>
              <a:rPr lang="en-US" sz="3600" i="1" dirty="0">
                <a:solidFill>
                  <a:schemeClr val="bg1"/>
                </a:solidFill>
              </a:rPr>
              <a:t>    my deadly enemies who surround me.</a:t>
            </a:r>
          </a:p>
          <a:p>
            <a:pPr marL="0" indent="0">
              <a:buNone/>
            </a:pPr>
            <a:r>
              <a:rPr lang="en-US" sz="3600" i="1" dirty="0">
                <a:solidFill>
                  <a:schemeClr val="bg1"/>
                </a:solidFill>
              </a:rPr>
              <a:t>They close their hearts to pity;</a:t>
            </a:r>
            <a:br>
              <a:rPr lang="en-US" sz="3600" i="1" dirty="0">
                <a:solidFill>
                  <a:schemeClr val="bg1"/>
                </a:solidFill>
              </a:rPr>
            </a:br>
            <a:r>
              <a:rPr lang="en-US" sz="3600" i="1" dirty="0">
                <a:solidFill>
                  <a:schemeClr val="bg1"/>
                </a:solidFill>
              </a:rPr>
              <a:t>    with their mouths they speak arrogantly.</a:t>
            </a:r>
            <a:br>
              <a:rPr lang="en-US" sz="3600" i="1" dirty="0">
                <a:solidFill>
                  <a:schemeClr val="bg1"/>
                </a:solidFill>
              </a:rPr>
            </a:br>
            <a:r>
              <a:rPr lang="en-US" sz="3600" i="1" dirty="0">
                <a:solidFill>
                  <a:schemeClr val="bg1"/>
                </a:solidFill>
              </a:rPr>
              <a:t>They have now surrounded our steps;</a:t>
            </a:r>
            <a:br>
              <a:rPr lang="en-US" sz="3600" i="1" dirty="0">
                <a:solidFill>
                  <a:schemeClr val="bg1"/>
                </a:solidFill>
              </a:rPr>
            </a:br>
            <a:r>
              <a:rPr lang="en-US" sz="3600" i="1" dirty="0">
                <a:solidFill>
                  <a:schemeClr val="bg1"/>
                </a:solidFill>
              </a:rPr>
              <a:t>    they set their eyes to cast us to the ground.</a:t>
            </a:r>
            <a:br>
              <a:rPr lang="en-US" sz="3600" i="1" dirty="0">
                <a:solidFill>
                  <a:schemeClr val="bg1"/>
                </a:solidFill>
              </a:rPr>
            </a:br>
            <a:r>
              <a:rPr lang="en-US" sz="3600" i="1" dirty="0">
                <a:solidFill>
                  <a:schemeClr val="bg1"/>
                </a:solidFill>
              </a:rPr>
              <a:t>He is like a lion eager to tear,</a:t>
            </a:r>
            <a:br>
              <a:rPr lang="en-US" sz="3600" i="1" dirty="0">
                <a:solidFill>
                  <a:schemeClr val="bg1"/>
                </a:solidFill>
              </a:rPr>
            </a:br>
            <a:r>
              <a:rPr lang="en-US" sz="3600" i="1" dirty="0">
                <a:solidFill>
                  <a:schemeClr val="bg1"/>
                </a:solidFill>
              </a:rPr>
              <a:t>    as a young lion lurking in ambush.</a:t>
            </a:r>
          </a:p>
        </p:txBody>
      </p:sp>
    </p:spTree>
    <p:extLst>
      <p:ext uri="{BB962C8B-B14F-4D97-AF65-F5344CB8AC3E}">
        <p14:creationId xmlns:p14="http://schemas.microsoft.com/office/powerpoint/2010/main" val="353147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2B5B-9839-4479-9A01-FD19769B1AA5}"/>
              </a:ext>
            </a:extLst>
          </p:cNvPr>
          <p:cNvSpPr>
            <a:spLocks noGrp="1"/>
          </p:cNvSpPr>
          <p:nvPr>
            <p:ph type="title"/>
          </p:nvPr>
        </p:nvSpPr>
        <p:spPr/>
        <p:txBody>
          <a:bodyPr>
            <a:normAutofit/>
          </a:bodyPr>
          <a:lstStyle/>
          <a:p>
            <a:pPr algn="ctr"/>
            <a:r>
              <a:rPr lang="en-US" sz="5400" dirty="0">
                <a:solidFill>
                  <a:schemeClr val="bg1"/>
                </a:solidFill>
              </a:rPr>
              <a:t>Psalm 72</a:t>
            </a:r>
          </a:p>
        </p:txBody>
      </p:sp>
      <p:sp>
        <p:nvSpPr>
          <p:cNvPr id="3" name="Content Placeholder 2">
            <a:extLst>
              <a:ext uri="{FF2B5EF4-FFF2-40B4-BE49-F238E27FC236}">
                <a16:creationId xmlns:a16="http://schemas.microsoft.com/office/drawing/2014/main" id="{28CAE091-CD62-4DA6-ADC5-5076A1D2CA22}"/>
              </a:ext>
            </a:extLst>
          </p:cNvPr>
          <p:cNvSpPr>
            <a:spLocks noGrp="1"/>
          </p:cNvSpPr>
          <p:nvPr>
            <p:ph idx="1"/>
          </p:nvPr>
        </p:nvSpPr>
        <p:spPr/>
        <p:txBody>
          <a:bodyPr>
            <a:normAutofit/>
          </a:bodyPr>
          <a:lstStyle/>
          <a:p>
            <a:pPr marL="0" indent="0">
              <a:buNone/>
            </a:pPr>
            <a:r>
              <a:rPr lang="en-US" sz="3600" i="1" dirty="0">
                <a:solidFill>
                  <a:schemeClr val="bg1"/>
                </a:solidFill>
              </a:rPr>
              <a:t>For He delivers the needy when he calls,</a:t>
            </a:r>
            <a:br>
              <a:rPr lang="en-US" sz="3600" i="1" dirty="0">
                <a:solidFill>
                  <a:schemeClr val="bg1"/>
                </a:solidFill>
              </a:rPr>
            </a:br>
            <a:r>
              <a:rPr lang="en-US" sz="3600" i="1" dirty="0">
                <a:solidFill>
                  <a:schemeClr val="bg1"/>
                </a:solidFill>
              </a:rPr>
              <a:t>    the poor and him who has no helper.</a:t>
            </a:r>
            <a:br>
              <a:rPr lang="en-US" sz="3600" i="1" dirty="0">
                <a:solidFill>
                  <a:schemeClr val="bg1"/>
                </a:solidFill>
              </a:rPr>
            </a:br>
            <a:r>
              <a:rPr lang="en-US" sz="3600" i="1" dirty="0">
                <a:solidFill>
                  <a:schemeClr val="bg1"/>
                </a:solidFill>
              </a:rPr>
              <a:t>He has pity on the weak and the needy,</a:t>
            </a:r>
            <a:br>
              <a:rPr lang="en-US" sz="3600" i="1" dirty="0">
                <a:solidFill>
                  <a:schemeClr val="bg1"/>
                </a:solidFill>
              </a:rPr>
            </a:br>
            <a:r>
              <a:rPr lang="en-US" sz="3600" i="1" dirty="0">
                <a:solidFill>
                  <a:schemeClr val="bg1"/>
                </a:solidFill>
              </a:rPr>
              <a:t>    and saves the lives of the needy.</a:t>
            </a:r>
            <a:br>
              <a:rPr lang="en-US" sz="3600" i="1" dirty="0">
                <a:solidFill>
                  <a:schemeClr val="bg1"/>
                </a:solidFill>
              </a:rPr>
            </a:br>
            <a:r>
              <a:rPr lang="en-US" sz="3600" i="1" dirty="0">
                <a:solidFill>
                  <a:schemeClr val="bg1"/>
                </a:solidFill>
              </a:rPr>
              <a:t>From oppression and violence He redeems their life,</a:t>
            </a:r>
            <a:br>
              <a:rPr lang="en-US" sz="3600" i="1" dirty="0">
                <a:solidFill>
                  <a:schemeClr val="bg1"/>
                </a:solidFill>
              </a:rPr>
            </a:br>
            <a:r>
              <a:rPr lang="en-US" sz="3600" i="1" dirty="0">
                <a:solidFill>
                  <a:schemeClr val="bg1"/>
                </a:solidFill>
              </a:rPr>
              <a:t>    and precious is their blood in His sight.</a:t>
            </a:r>
          </a:p>
        </p:txBody>
      </p:sp>
    </p:spTree>
    <p:extLst>
      <p:ext uri="{BB962C8B-B14F-4D97-AF65-F5344CB8AC3E}">
        <p14:creationId xmlns:p14="http://schemas.microsoft.com/office/powerpoint/2010/main" val="111754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D2B5B-9839-4479-9A01-FD19769B1AA5}"/>
              </a:ext>
            </a:extLst>
          </p:cNvPr>
          <p:cNvSpPr>
            <a:spLocks noGrp="1"/>
          </p:cNvSpPr>
          <p:nvPr>
            <p:ph type="title"/>
          </p:nvPr>
        </p:nvSpPr>
        <p:spPr/>
        <p:txBody>
          <a:bodyPr>
            <a:normAutofit/>
          </a:bodyPr>
          <a:lstStyle/>
          <a:p>
            <a:pPr algn="ctr"/>
            <a:r>
              <a:rPr lang="en-US" sz="5400" dirty="0">
                <a:solidFill>
                  <a:schemeClr val="bg1"/>
                </a:solidFill>
              </a:rPr>
              <a:t>Judges 2:18</a:t>
            </a:r>
          </a:p>
        </p:txBody>
      </p:sp>
      <p:sp>
        <p:nvSpPr>
          <p:cNvPr id="3" name="Content Placeholder 2">
            <a:extLst>
              <a:ext uri="{FF2B5EF4-FFF2-40B4-BE49-F238E27FC236}">
                <a16:creationId xmlns:a16="http://schemas.microsoft.com/office/drawing/2014/main" id="{28CAE091-CD62-4DA6-ADC5-5076A1D2CA22}"/>
              </a:ext>
            </a:extLst>
          </p:cNvPr>
          <p:cNvSpPr>
            <a:spLocks noGrp="1"/>
          </p:cNvSpPr>
          <p:nvPr>
            <p:ph idx="1"/>
          </p:nvPr>
        </p:nvSpPr>
        <p:spPr/>
        <p:txBody>
          <a:bodyPr>
            <a:normAutofit/>
          </a:bodyPr>
          <a:lstStyle/>
          <a:p>
            <a:pPr marL="0" indent="0">
              <a:buNone/>
            </a:pPr>
            <a:r>
              <a:rPr lang="en-US" sz="3600" baseline="30000" dirty="0"/>
              <a:t> </a:t>
            </a:r>
            <a:r>
              <a:rPr lang="en-US" sz="3600" dirty="0">
                <a:solidFill>
                  <a:schemeClr val="bg1"/>
                </a:solidFill>
              </a:rPr>
              <a:t>Whenever the </a:t>
            </a:r>
            <a:r>
              <a:rPr lang="en-US" sz="3600" cap="small" dirty="0">
                <a:solidFill>
                  <a:schemeClr val="bg1"/>
                </a:solidFill>
                <a:effectLst/>
              </a:rPr>
              <a:t>Lord</a:t>
            </a:r>
            <a:r>
              <a:rPr lang="en-US" sz="3600" dirty="0">
                <a:solidFill>
                  <a:schemeClr val="bg1"/>
                </a:solidFill>
              </a:rPr>
              <a:t> raised up judges for them, the </a:t>
            </a:r>
            <a:r>
              <a:rPr lang="en-US" sz="3600" cap="small" dirty="0">
                <a:solidFill>
                  <a:schemeClr val="bg1"/>
                </a:solidFill>
                <a:effectLst/>
              </a:rPr>
              <a:t>Lord</a:t>
            </a:r>
            <a:r>
              <a:rPr lang="en-US" sz="3600" dirty="0">
                <a:solidFill>
                  <a:schemeClr val="bg1"/>
                </a:solidFill>
              </a:rPr>
              <a:t> was with the judge, and He saved them from the hand of their enemies all the days of the judge. For the </a:t>
            </a:r>
            <a:r>
              <a:rPr lang="en-US" sz="3600" cap="small" dirty="0">
                <a:solidFill>
                  <a:schemeClr val="bg1"/>
                </a:solidFill>
                <a:effectLst/>
              </a:rPr>
              <a:t>Lord</a:t>
            </a:r>
            <a:r>
              <a:rPr lang="en-US" sz="3600" dirty="0">
                <a:solidFill>
                  <a:schemeClr val="bg1"/>
                </a:solidFill>
              </a:rPr>
              <a:t> was moved to pity by their groaning because of those who afflicted and oppressed them.</a:t>
            </a:r>
            <a:endParaRPr lang="en-US" sz="3600" i="1" dirty="0">
              <a:solidFill>
                <a:schemeClr val="bg1"/>
              </a:solidFill>
            </a:endParaRPr>
          </a:p>
        </p:txBody>
      </p:sp>
    </p:spTree>
    <p:extLst>
      <p:ext uri="{BB962C8B-B14F-4D97-AF65-F5344CB8AC3E}">
        <p14:creationId xmlns:p14="http://schemas.microsoft.com/office/powerpoint/2010/main" val="39629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557</Words>
  <Application>Microsoft Office PowerPoint</Application>
  <PresentationFormat>Widescreen</PresentationFormat>
  <Paragraphs>26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Luke 7:11-17</vt:lpstr>
      <vt:lpstr>John 14:8-10</vt:lpstr>
      <vt:lpstr>Compassion</vt:lpstr>
      <vt:lpstr>Hebrews 2</vt:lpstr>
      <vt:lpstr>Hebrews 4</vt:lpstr>
      <vt:lpstr>Hebrews 5</vt:lpstr>
      <vt:lpstr>Psalm 17</vt:lpstr>
      <vt:lpstr>Psalm 72</vt:lpstr>
      <vt:lpstr>Judges 2:18</vt:lpstr>
      <vt:lpstr>Mark 10</vt:lpstr>
      <vt:lpstr>Revelation 21</vt:lpstr>
      <vt:lpstr>John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7:11-17</dc:title>
  <dc:creator>Taylor Pickup</dc:creator>
  <cp:lastModifiedBy>Taylor Pickup</cp:lastModifiedBy>
  <cp:revision>4</cp:revision>
  <dcterms:created xsi:type="dcterms:W3CDTF">2019-09-15T19:02:37Z</dcterms:created>
  <dcterms:modified xsi:type="dcterms:W3CDTF">2019-09-15T19:59:22Z</dcterms:modified>
</cp:coreProperties>
</file>