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3"/>
  </p:notesMasterIdLst>
  <p:sldIdLst>
    <p:sldId id="259" r:id="rId3"/>
    <p:sldId id="433" r:id="rId4"/>
    <p:sldId id="440" r:id="rId5"/>
    <p:sldId id="441" r:id="rId6"/>
    <p:sldId id="442" r:id="rId7"/>
    <p:sldId id="443" r:id="rId8"/>
    <p:sldId id="444" r:id="rId9"/>
    <p:sldId id="445" r:id="rId10"/>
    <p:sldId id="446" r:id="rId11"/>
    <p:sldId id="447" r:id="rId12"/>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1031" autoAdjust="0"/>
  </p:normalViewPr>
  <p:slideViewPr>
    <p:cSldViewPr snapToGrid="0">
      <p:cViewPr varScale="1">
        <p:scale>
          <a:sx n="59" d="100"/>
          <a:sy n="59" d="100"/>
        </p:scale>
        <p:origin x="28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38F4C52-1D2B-455F-A8A6-12C5984B8783}" type="datetimeFigureOut">
              <a:rPr lang="en-US" smtClean="0"/>
              <a:t>10/30/2019</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CB55A2D6-0204-40E9-971A-6B07FADBEF24}" type="slidenum">
              <a:rPr lang="en-US" smtClean="0"/>
              <a:t>‹#›</a:t>
            </a:fld>
            <a:endParaRPr lang="en-US"/>
          </a:p>
        </p:txBody>
      </p:sp>
    </p:spTree>
    <p:extLst>
      <p:ext uri="{BB962C8B-B14F-4D97-AF65-F5344CB8AC3E}">
        <p14:creationId xmlns:p14="http://schemas.microsoft.com/office/powerpoint/2010/main" val="1941629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Internal problems- already occurring, but now severely manifesting themselves</a:t>
            </a:r>
          </a:p>
          <a:p>
            <a:endParaRPr lang="en-US" dirty="0"/>
          </a:p>
          <a:p>
            <a:r>
              <a:rPr lang="en-US" dirty="0"/>
              <a:t>Shortage of food and shortage of money to buy food. Probably the wall-building contributed to this because they would have to neglect their own farms for a short time to build the wall </a:t>
            </a:r>
          </a:p>
          <a:p>
            <a:endParaRPr lang="en-US" dirty="0"/>
          </a:p>
          <a:p>
            <a:r>
              <a:rPr lang="en-US" dirty="0"/>
              <a:t>-</a:t>
            </a:r>
            <a:r>
              <a:rPr lang="en-US" dirty="0" err="1"/>
              <a:t>jewish</a:t>
            </a:r>
            <a:r>
              <a:rPr lang="en-US" dirty="0"/>
              <a:t> leaders/rich taking advantage of people</a:t>
            </a:r>
          </a:p>
          <a:p>
            <a:r>
              <a:rPr lang="en-US" dirty="0"/>
              <a:t>-mortgaging property to </a:t>
            </a:r>
            <a:r>
              <a:rPr lang="en-US" dirty="0" err="1"/>
              <a:t>jewish</a:t>
            </a:r>
            <a:r>
              <a:rPr lang="en-US" dirty="0"/>
              <a:t> lenders for food</a:t>
            </a:r>
          </a:p>
          <a:p>
            <a:r>
              <a:rPr lang="en-US" dirty="0"/>
              <a:t>-go to help to </a:t>
            </a:r>
            <a:r>
              <a:rPr lang="en-US" dirty="0" err="1"/>
              <a:t>jewish</a:t>
            </a:r>
            <a:r>
              <a:rPr lang="en-US" dirty="0"/>
              <a:t> neighbors to pay Persian tax, but they charge high interest</a:t>
            </a:r>
          </a:p>
          <a:p>
            <a:r>
              <a:rPr lang="en-US" dirty="0"/>
              <a:t>-giving property as collateral, but can’t pay and now forced to sell children into </a:t>
            </a:r>
            <a:r>
              <a:rPr lang="en-US" dirty="0" err="1"/>
              <a:t>bondservice</a:t>
            </a:r>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defTabSz="1064661">
              <a:defRPr/>
            </a:pPr>
            <a:fld id="{F419AC73-7893-467A-B15F-F881DF248F49}" type="slidenum">
              <a:rPr lang="en-US">
                <a:solidFill>
                  <a:prstClr val="black"/>
                </a:solidFill>
                <a:latin typeface="Calibri" panose="020F0502020204030204"/>
              </a:rPr>
              <a:pPr defTabSz="1064661">
                <a:defRPr/>
              </a:pPr>
              <a:t>2</a:t>
            </a:fld>
            <a:endParaRPr lang="en-US">
              <a:solidFill>
                <a:prstClr val="black"/>
              </a:solidFill>
              <a:latin typeface="Calibri" panose="020F0502020204030204"/>
            </a:endParaRPr>
          </a:p>
        </p:txBody>
      </p:sp>
    </p:spTree>
    <p:extLst>
      <p:ext uri="{BB962C8B-B14F-4D97-AF65-F5344CB8AC3E}">
        <p14:creationId xmlns:p14="http://schemas.microsoft.com/office/powerpoint/2010/main" val="576871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Didn’t exercise right under Persian law to exact food allowance from people </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defTabSz="1064661">
              <a:defRPr/>
            </a:pPr>
            <a:fld id="{F419AC73-7893-467A-B15F-F881DF248F49}" type="slidenum">
              <a:rPr lang="en-US">
                <a:solidFill>
                  <a:prstClr val="black"/>
                </a:solidFill>
                <a:latin typeface="Calibri" panose="020F0502020204030204"/>
              </a:rPr>
              <a:pPr defTabSz="1064661">
                <a:defRPr/>
              </a:pPr>
              <a:t>3</a:t>
            </a:fld>
            <a:endParaRPr lang="en-US">
              <a:solidFill>
                <a:prstClr val="black"/>
              </a:solidFill>
              <a:latin typeface="Calibri" panose="020F0502020204030204"/>
            </a:endParaRPr>
          </a:p>
        </p:txBody>
      </p:sp>
    </p:spTree>
    <p:extLst>
      <p:ext uri="{BB962C8B-B14F-4D97-AF65-F5344CB8AC3E}">
        <p14:creationId xmlns:p14="http://schemas.microsoft.com/office/powerpoint/2010/main" val="4722306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Internal problems- already occurring, but now severely manifesting themselves</a:t>
            </a:r>
          </a:p>
          <a:p>
            <a:endParaRPr lang="en-US" dirty="0"/>
          </a:p>
          <a:p>
            <a:r>
              <a:rPr lang="en-US" dirty="0"/>
              <a:t>Shortage of food and shortage of money to buy food. Probably the wall-building contributed to this because they would have to neglect their own farms for a short time to build the wall </a:t>
            </a:r>
          </a:p>
          <a:p>
            <a:endParaRPr lang="en-US" dirty="0"/>
          </a:p>
          <a:p>
            <a:r>
              <a:rPr lang="en-US" dirty="0"/>
              <a:t>-</a:t>
            </a:r>
            <a:r>
              <a:rPr lang="en-US" dirty="0" err="1"/>
              <a:t>jewish</a:t>
            </a:r>
            <a:r>
              <a:rPr lang="en-US" dirty="0"/>
              <a:t> leaders/rich taking advantage of people</a:t>
            </a:r>
          </a:p>
          <a:p>
            <a:r>
              <a:rPr lang="en-US" dirty="0"/>
              <a:t>-mortgaging property to </a:t>
            </a:r>
            <a:r>
              <a:rPr lang="en-US" dirty="0" err="1"/>
              <a:t>jewish</a:t>
            </a:r>
            <a:r>
              <a:rPr lang="en-US" dirty="0"/>
              <a:t> lenders for food</a:t>
            </a:r>
          </a:p>
          <a:p>
            <a:r>
              <a:rPr lang="en-US" dirty="0"/>
              <a:t>-go to help to </a:t>
            </a:r>
            <a:r>
              <a:rPr lang="en-US" dirty="0" err="1"/>
              <a:t>jewish</a:t>
            </a:r>
            <a:r>
              <a:rPr lang="en-US" dirty="0"/>
              <a:t> neighbors to pay Persian tax, but they charge high interest</a:t>
            </a:r>
          </a:p>
          <a:p>
            <a:r>
              <a:rPr lang="en-US" dirty="0"/>
              <a:t>-giving property as collateral, but can’t pay and now forced to sell children into </a:t>
            </a:r>
            <a:r>
              <a:rPr lang="en-US" dirty="0" err="1"/>
              <a:t>bondservice</a:t>
            </a:r>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defTabSz="1064661">
              <a:defRPr/>
            </a:pPr>
            <a:fld id="{F419AC73-7893-467A-B15F-F881DF248F49}" type="slidenum">
              <a:rPr lang="en-US">
                <a:solidFill>
                  <a:prstClr val="black"/>
                </a:solidFill>
                <a:latin typeface="Calibri" panose="020F0502020204030204"/>
              </a:rPr>
              <a:pPr defTabSz="1064661">
                <a:defRPr/>
              </a:pPr>
              <a:t>5</a:t>
            </a:fld>
            <a:endParaRPr lang="en-US">
              <a:solidFill>
                <a:prstClr val="black"/>
              </a:solidFill>
              <a:latin typeface="Calibri" panose="020F0502020204030204"/>
            </a:endParaRPr>
          </a:p>
        </p:txBody>
      </p:sp>
    </p:spTree>
    <p:extLst>
      <p:ext uri="{BB962C8B-B14F-4D97-AF65-F5344CB8AC3E}">
        <p14:creationId xmlns:p14="http://schemas.microsoft.com/office/powerpoint/2010/main" val="26941819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Didn’t exercise right under Persian law to exact food allowance from people </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defTabSz="1064661">
              <a:defRPr/>
            </a:pPr>
            <a:fld id="{F419AC73-7893-467A-B15F-F881DF248F49}" type="slidenum">
              <a:rPr lang="en-US">
                <a:solidFill>
                  <a:prstClr val="black"/>
                </a:solidFill>
                <a:latin typeface="Calibri" panose="020F0502020204030204"/>
              </a:rPr>
              <a:pPr defTabSz="1064661">
                <a:defRPr/>
              </a:pPr>
              <a:t>6</a:t>
            </a:fld>
            <a:endParaRPr lang="en-US">
              <a:solidFill>
                <a:prstClr val="black"/>
              </a:solidFill>
              <a:latin typeface="Calibri" panose="020F0502020204030204"/>
            </a:endParaRPr>
          </a:p>
        </p:txBody>
      </p:sp>
    </p:spTree>
    <p:extLst>
      <p:ext uri="{BB962C8B-B14F-4D97-AF65-F5344CB8AC3E}">
        <p14:creationId xmlns:p14="http://schemas.microsoft.com/office/powerpoint/2010/main" val="42100796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Didn’t exercise right under Persian law to exact food allowance from people </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defTabSz="1064661">
              <a:defRPr/>
            </a:pPr>
            <a:fld id="{F419AC73-7893-467A-B15F-F881DF248F49}" type="slidenum">
              <a:rPr lang="en-US">
                <a:solidFill>
                  <a:prstClr val="black"/>
                </a:solidFill>
                <a:latin typeface="Calibri" panose="020F0502020204030204"/>
              </a:rPr>
              <a:pPr defTabSz="1064661">
                <a:defRPr/>
              </a:pPr>
              <a:t>7</a:t>
            </a:fld>
            <a:endParaRPr lang="en-US">
              <a:solidFill>
                <a:prstClr val="black"/>
              </a:solidFill>
              <a:latin typeface="Calibri" panose="020F0502020204030204"/>
            </a:endParaRPr>
          </a:p>
        </p:txBody>
      </p:sp>
    </p:spTree>
    <p:extLst>
      <p:ext uri="{BB962C8B-B14F-4D97-AF65-F5344CB8AC3E}">
        <p14:creationId xmlns:p14="http://schemas.microsoft.com/office/powerpoint/2010/main" val="852637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Didn’t exercise right under Persian law to exact food allowance from people </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defTabSz="1064661">
              <a:defRPr/>
            </a:pPr>
            <a:fld id="{F419AC73-7893-467A-B15F-F881DF248F49}" type="slidenum">
              <a:rPr lang="en-US">
                <a:solidFill>
                  <a:prstClr val="black"/>
                </a:solidFill>
                <a:latin typeface="Calibri" panose="020F0502020204030204"/>
              </a:rPr>
              <a:pPr defTabSz="1064661">
                <a:defRPr/>
              </a:pPr>
              <a:t>8</a:t>
            </a:fld>
            <a:endParaRPr lang="en-US">
              <a:solidFill>
                <a:prstClr val="black"/>
              </a:solidFill>
              <a:latin typeface="Calibri" panose="020F0502020204030204"/>
            </a:endParaRPr>
          </a:p>
        </p:txBody>
      </p:sp>
    </p:spTree>
    <p:extLst>
      <p:ext uri="{BB962C8B-B14F-4D97-AF65-F5344CB8AC3E}">
        <p14:creationId xmlns:p14="http://schemas.microsoft.com/office/powerpoint/2010/main" val="33100294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Tobiah</a:t>
            </a:r>
            <a:r>
              <a:rPr lang="en-US" dirty="0"/>
              <a:t>- YHWH is good</a:t>
            </a:r>
          </a:p>
          <a:p>
            <a:r>
              <a:rPr lang="en-US" dirty="0" err="1"/>
              <a:t>Jehohanan</a:t>
            </a:r>
            <a:r>
              <a:rPr lang="en-US" dirty="0"/>
              <a:t>- YHWH is merciful </a:t>
            </a:r>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defTabSz="1064661">
              <a:defRPr/>
            </a:pPr>
            <a:fld id="{F419AC73-7893-467A-B15F-F881DF248F49}" type="slidenum">
              <a:rPr lang="en-US">
                <a:solidFill>
                  <a:prstClr val="black"/>
                </a:solidFill>
                <a:latin typeface="Calibri" panose="020F0502020204030204"/>
              </a:rPr>
              <a:pPr defTabSz="1064661">
                <a:defRPr/>
              </a:pPr>
              <a:t>9</a:t>
            </a:fld>
            <a:endParaRPr lang="en-US">
              <a:solidFill>
                <a:prstClr val="black"/>
              </a:solidFill>
              <a:latin typeface="Calibri" panose="020F0502020204030204"/>
            </a:endParaRPr>
          </a:p>
        </p:txBody>
      </p:sp>
    </p:spTree>
    <p:extLst>
      <p:ext uri="{BB962C8B-B14F-4D97-AF65-F5344CB8AC3E}">
        <p14:creationId xmlns:p14="http://schemas.microsoft.com/office/powerpoint/2010/main" val="38415962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Didn’t exercise right under Persian law to exact food allowance from people </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defTabSz="1064661">
              <a:defRPr/>
            </a:pPr>
            <a:fld id="{F419AC73-7893-467A-B15F-F881DF248F49}" type="slidenum">
              <a:rPr lang="en-US">
                <a:solidFill>
                  <a:prstClr val="black"/>
                </a:solidFill>
                <a:latin typeface="Calibri" panose="020F0502020204030204"/>
              </a:rPr>
              <a:pPr defTabSz="1064661">
                <a:defRPr/>
              </a:pPr>
              <a:t>10</a:t>
            </a:fld>
            <a:endParaRPr lang="en-US">
              <a:solidFill>
                <a:prstClr val="black"/>
              </a:solidFill>
              <a:latin typeface="Calibri" panose="020F0502020204030204"/>
            </a:endParaRPr>
          </a:p>
        </p:txBody>
      </p:sp>
    </p:spTree>
    <p:extLst>
      <p:ext uri="{BB962C8B-B14F-4D97-AF65-F5344CB8AC3E}">
        <p14:creationId xmlns:p14="http://schemas.microsoft.com/office/powerpoint/2010/main" val="2870322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CB18E-6CF6-488C-8BB7-6155A90E41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A714E2-1CCA-4C21-B4A7-AEF65EE596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F6C9A3-7B8C-4968-BA71-66BD490F5D0D}"/>
              </a:ext>
            </a:extLst>
          </p:cNvPr>
          <p:cNvSpPr>
            <a:spLocks noGrp="1"/>
          </p:cNvSpPr>
          <p:nvPr>
            <p:ph type="dt" sz="half" idx="10"/>
          </p:nvPr>
        </p:nvSpPr>
        <p:spPr/>
        <p:txBody>
          <a:bodyPr/>
          <a:lstStyle/>
          <a:p>
            <a:fld id="{63AC4FE3-3AB5-4ADA-8469-0537A4A46524}" type="datetimeFigureOut">
              <a:rPr lang="en-US" smtClean="0"/>
              <a:t>10/20/2019</a:t>
            </a:fld>
            <a:endParaRPr lang="en-US"/>
          </a:p>
        </p:txBody>
      </p:sp>
      <p:sp>
        <p:nvSpPr>
          <p:cNvPr id="5" name="Footer Placeholder 4">
            <a:extLst>
              <a:ext uri="{FF2B5EF4-FFF2-40B4-BE49-F238E27FC236}">
                <a16:creationId xmlns:a16="http://schemas.microsoft.com/office/drawing/2014/main" id="{3C2BBB49-DADF-415F-95B9-E8337AA98E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AA3552-7E76-4FD9-8646-D6C61ED742C7}"/>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3281551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E08E6-FC48-48DC-8FF2-09489DDDD87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60949B-207E-457D-8075-79342B163A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EB6D26-BCF3-4779-9C76-5E999B3ECCDA}"/>
              </a:ext>
            </a:extLst>
          </p:cNvPr>
          <p:cNvSpPr>
            <a:spLocks noGrp="1"/>
          </p:cNvSpPr>
          <p:nvPr>
            <p:ph type="dt" sz="half" idx="10"/>
          </p:nvPr>
        </p:nvSpPr>
        <p:spPr/>
        <p:txBody>
          <a:bodyPr/>
          <a:lstStyle/>
          <a:p>
            <a:fld id="{63AC4FE3-3AB5-4ADA-8469-0537A4A46524}" type="datetimeFigureOut">
              <a:rPr lang="en-US" smtClean="0"/>
              <a:t>10/20/2019</a:t>
            </a:fld>
            <a:endParaRPr lang="en-US"/>
          </a:p>
        </p:txBody>
      </p:sp>
      <p:sp>
        <p:nvSpPr>
          <p:cNvPr id="5" name="Footer Placeholder 4">
            <a:extLst>
              <a:ext uri="{FF2B5EF4-FFF2-40B4-BE49-F238E27FC236}">
                <a16:creationId xmlns:a16="http://schemas.microsoft.com/office/drawing/2014/main" id="{CB1D52F1-11FA-4A8D-BE4F-7303E4CC47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5136DF-EFAC-4D87-A8AD-5EA6B6F8CA95}"/>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3930278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A38A31-F530-41A1-9601-35CC144D1A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3891D0C-3740-4416-A077-A4DD31C4A8F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34F07D-1AFA-4E90-A133-95313CAAB8BD}"/>
              </a:ext>
            </a:extLst>
          </p:cNvPr>
          <p:cNvSpPr>
            <a:spLocks noGrp="1"/>
          </p:cNvSpPr>
          <p:nvPr>
            <p:ph type="dt" sz="half" idx="10"/>
          </p:nvPr>
        </p:nvSpPr>
        <p:spPr/>
        <p:txBody>
          <a:bodyPr/>
          <a:lstStyle/>
          <a:p>
            <a:fld id="{63AC4FE3-3AB5-4ADA-8469-0537A4A46524}" type="datetimeFigureOut">
              <a:rPr lang="en-US" smtClean="0"/>
              <a:t>10/20/2019</a:t>
            </a:fld>
            <a:endParaRPr lang="en-US"/>
          </a:p>
        </p:txBody>
      </p:sp>
      <p:sp>
        <p:nvSpPr>
          <p:cNvPr id="5" name="Footer Placeholder 4">
            <a:extLst>
              <a:ext uri="{FF2B5EF4-FFF2-40B4-BE49-F238E27FC236}">
                <a16:creationId xmlns:a16="http://schemas.microsoft.com/office/drawing/2014/main" id="{D18B7BC3-A964-43C3-9686-0360139687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44458B-7335-4911-9CC6-19AD77B7EAAC}"/>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2492295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CB18E-6CF6-488C-8BB7-6155A90E41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A714E2-1CCA-4C21-B4A7-AEF65EE596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F6C9A3-7B8C-4968-BA71-66BD490F5D0D}"/>
              </a:ext>
            </a:extLst>
          </p:cNvPr>
          <p:cNvSpPr>
            <a:spLocks noGrp="1"/>
          </p:cNvSpPr>
          <p:nvPr>
            <p:ph type="dt" sz="half" idx="10"/>
          </p:nvPr>
        </p:nvSpPr>
        <p:spPr/>
        <p:txBody>
          <a:bodyPr/>
          <a:lstStyle/>
          <a:p>
            <a:fld id="{63AC4FE3-3AB5-4ADA-8469-0537A4A46524}" type="datetimeFigureOut">
              <a:rPr lang="en-US" smtClean="0"/>
              <a:t>10/20/2019</a:t>
            </a:fld>
            <a:endParaRPr lang="en-US"/>
          </a:p>
        </p:txBody>
      </p:sp>
      <p:sp>
        <p:nvSpPr>
          <p:cNvPr id="5" name="Footer Placeholder 4">
            <a:extLst>
              <a:ext uri="{FF2B5EF4-FFF2-40B4-BE49-F238E27FC236}">
                <a16:creationId xmlns:a16="http://schemas.microsoft.com/office/drawing/2014/main" id="{3C2BBB49-DADF-415F-95B9-E8337AA98E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AA3552-7E76-4FD9-8646-D6C61ED742C7}"/>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7829616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EE051-8C94-4116-95B7-3D26CC7C1D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1E9FF6-BE0E-4D1B-840D-F61BCDE901B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67A26F-0CB1-4C10-B5CD-59F7315EEDA0}"/>
              </a:ext>
            </a:extLst>
          </p:cNvPr>
          <p:cNvSpPr>
            <a:spLocks noGrp="1"/>
          </p:cNvSpPr>
          <p:nvPr>
            <p:ph type="dt" sz="half" idx="10"/>
          </p:nvPr>
        </p:nvSpPr>
        <p:spPr/>
        <p:txBody>
          <a:bodyPr/>
          <a:lstStyle/>
          <a:p>
            <a:fld id="{63AC4FE3-3AB5-4ADA-8469-0537A4A46524}" type="datetimeFigureOut">
              <a:rPr lang="en-US" smtClean="0"/>
              <a:t>10/20/2019</a:t>
            </a:fld>
            <a:endParaRPr lang="en-US"/>
          </a:p>
        </p:txBody>
      </p:sp>
      <p:sp>
        <p:nvSpPr>
          <p:cNvPr id="5" name="Footer Placeholder 4">
            <a:extLst>
              <a:ext uri="{FF2B5EF4-FFF2-40B4-BE49-F238E27FC236}">
                <a16:creationId xmlns:a16="http://schemas.microsoft.com/office/drawing/2014/main" id="{63FC04B2-6F6E-4DDF-B43E-9C5BE702CC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8E63A5-40DC-44ED-B0E5-F0436FC3A5B8}"/>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3840657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27B43-DD44-4414-B0C8-29D1BD7F8F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CD14B44-5DE5-47D9-BAA3-E7602A6A9E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1D9A9CF-64F8-4E44-9F0F-FF50B1D6DEF3}"/>
              </a:ext>
            </a:extLst>
          </p:cNvPr>
          <p:cNvSpPr>
            <a:spLocks noGrp="1"/>
          </p:cNvSpPr>
          <p:nvPr>
            <p:ph type="dt" sz="half" idx="10"/>
          </p:nvPr>
        </p:nvSpPr>
        <p:spPr/>
        <p:txBody>
          <a:bodyPr/>
          <a:lstStyle/>
          <a:p>
            <a:fld id="{63AC4FE3-3AB5-4ADA-8469-0537A4A46524}" type="datetimeFigureOut">
              <a:rPr lang="en-US" smtClean="0"/>
              <a:t>10/20/2019</a:t>
            </a:fld>
            <a:endParaRPr lang="en-US"/>
          </a:p>
        </p:txBody>
      </p:sp>
      <p:sp>
        <p:nvSpPr>
          <p:cNvPr id="5" name="Footer Placeholder 4">
            <a:extLst>
              <a:ext uri="{FF2B5EF4-FFF2-40B4-BE49-F238E27FC236}">
                <a16:creationId xmlns:a16="http://schemas.microsoft.com/office/drawing/2014/main" id="{64BB8075-C09A-4D7D-A1E1-788DD2BF9F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595F96-DB0A-42E5-BC8B-70322F876449}"/>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38142726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62231-4893-4B78-BCB6-5BD82D3960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0B98D1-9FA8-43CB-B34B-2595C49E18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CF407F-0498-4E0C-A6E6-09577013139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802F227-BF45-4C8C-9725-01902AD102AD}"/>
              </a:ext>
            </a:extLst>
          </p:cNvPr>
          <p:cNvSpPr>
            <a:spLocks noGrp="1"/>
          </p:cNvSpPr>
          <p:nvPr>
            <p:ph type="dt" sz="half" idx="10"/>
          </p:nvPr>
        </p:nvSpPr>
        <p:spPr/>
        <p:txBody>
          <a:bodyPr/>
          <a:lstStyle/>
          <a:p>
            <a:fld id="{63AC4FE3-3AB5-4ADA-8469-0537A4A46524}" type="datetimeFigureOut">
              <a:rPr lang="en-US" smtClean="0"/>
              <a:t>10/20/2019</a:t>
            </a:fld>
            <a:endParaRPr lang="en-US"/>
          </a:p>
        </p:txBody>
      </p:sp>
      <p:sp>
        <p:nvSpPr>
          <p:cNvPr id="6" name="Footer Placeholder 5">
            <a:extLst>
              <a:ext uri="{FF2B5EF4-FFF2-40B4-BE49-F238E27FC236}">
                <a16:creationId xmlns:a16="http://schemas.microsoft.com/office/drawing/2014/main" id="{9DE6E46D-2425-48D4-8853-B50E500C52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921BE7-F51A-4BCD-9D0A-56BDA2E876FD}"/>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31438000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5C2BE-0457-4232-B42C-ACEFB8FF55A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07397DF-D76E-4C1B-A1D2-22DADAD743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D9087B-7CCD-4D67-AE4C-EA6AE974913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166F9D7-B284-43F9-B003-0EB80DE6D6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567D70-5F9F-45C2-922F-6CDA343A80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11A1B27-625B-4B62-B264-837DF9288BF7}"/>
              </a:ext>
            </a:extLst>
          </p:cNvPr>
          <p:cNvSpPr>
            <a:spLocks noGrp="1"/>
          </p:cNvSpPr>
          <p:nvPr>
            <p:ph type="dt" sz="half" idx="10"/>
          </p:nvPr>
        </p:nvSpPr>
        <p:spPr/>
        <p:txBody>
          <a:bodyPr/>
          <a:lstStyle/>
          <a:p>
            <a:fld id="{63AC4FE3-3AB5-4ADA-8469-0537A4A46524}" type="datetimeFigureOut">
              <a:rPr lang="en-US" smtClean="0"/>
              <a:t>10/20/2019</a:t>
            </a:fld>
            <a:endParaRPr lang="en-US"/>
          </a:p>
        </p:txBody>
      </p:sp>
      <p:sp>
        <p:nvSpPr>
          <p:cNvPr id="8" name="Footer Placeholder 7">
            <a:extLst>
              <a:ext uri="{FF2B5EF4-FFF2-40B4-BE49-F238E27FC236}">
                <a16:creationId xmlns:a16="http://schemas.microsoft.com/office/drawing/2014/main" id="{D6824D2D-D032-407D-9AD2-E9469CF91A9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0E5DA14-3F27-463B-BBE8-31FBD9662C3F}"/>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34187074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C5525-9C7A-44F2-B31E-2AF48C2262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723F10B-0483-4F74-92A0-FADC83918307}"/>
              </a:ext>
            </a:extLst>
          </p:cNvPr>
          <p:cNvSpPr>
            <a:spLocks noGrp="1"/>
          </p:cNvSpPr>
          <p:nvPr>
            <p:ph type="dt" sz="half" idx="10"/>
          </p:nvPr>
        </p:nvSpPr>
        <p:spPr/>
        <p:txBody>
          <a:bodyPr/>
          <a:lstStyle/>
          <a:p>
            <a:fld id="{63AC4FE3-3AB5-4ADA-8469-0537A4A46524}" type="datetimeFigureOut">
              <a:rPr lang="en-US" smtClean="0"/>
              <a:t>10/20/2019</a:t>
            </a:fld>
            <a:endParaRPr lang="en-US"/>
          </a:p>
        </p:txBody>
      </p:sp>
      <p:sp>
        <p:nvSpPr>
          <p:cNvPr id="4" name="Footer Placeholder 3">
            <a:extLst>
              <a:ext uri="{FF2B5EF4-FFF2-40B4-BE49-F238E27FC236}">
                <a16:creationId xmlns:a16="http://schemas.microsoft.com/office/drawing/2014/main" id="{C1C12135-F75A-45AC-9879-3273FC479AD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9CE3138-D318-464C-9D5D-9AD6B19E1748}"/>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15643373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DA1FDA-6D8A-496D-A43D-C7230C47A9C7}"/>
              </a:ext>
            </a:extLst>
          </p:cNvPr>
          <p:cNvSpPr>
            <a:spLocks noGrp="1"/>
          </p:cNvSpPr>
          <p:nvPr>
            <p:ph type="dt" sz="half" idx="10"/>
          </p:nvPr>
        </p:nvSpPr>
        <p:spPr/>
        <p:txBody>
          <a:bodyPr/>
          <a:lstStyle/>
          <a:p>
            <a:fld id="{63AC4FE3-3AB5-4ADA-8469-0537A4A46524}" type="datetimeFigureOut">
              <a:rPr lang="en-US" smtClean="0"/>
              <a:t>10/20/2019</a:t>
            </a:fld>
            <a:endParaRPr lang="en-US"/>
          </a:p>
        </p:txBody>
      </p:sp>
      <p:sp>
        <p:nvSpPr>
          <p:cNvPr id="3" name="Footer Placeholder 2">
            <a:extLst>
              <a:ext uri="{FF2B5EF4-FFF2-40B4-BE49-F238E27FC236}">
                <a16:creationId xmlns:a16="http://schemas.microsoft.com/office/drawing/2014/main" id="{401F4370-F83E-46C7-90F5-7D3595EFD4E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EE2681C-E436-442F-AF69-15FC29626FFB}"/>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31289922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AF7CD-0B96-43A1-8A25-4EA23D9DF2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29EB821-28D5-4F38-8D4A-765B5A5ADE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41DE94-4348-4DCE-A8D1-3137148F2A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7A883F-3764-42F7-8B0A-E18FEB8B22F2}"/>
              </a:ext>
            </a:extLst>
          </p:cNvPr>
          <p:cNvSpPr>
            <a:spLocks noGrp="1"/>
          </p:cNvSpPr>
          <p:nvPr>
            <p:ph type="dt" sz="half" idx="10"/>
          </p:nvPr>
        </p:nvSpPr>
        <p:spPr/>
        <p:txBody>
          <a:bodyPr/>
          <a:lstStyle/>
          <a:p>
            <a:fld id="{63AC4FE3-3AB5-4ADA-8469-0537A4A46524}" type="datetimeFigureOut">
              <a:rPr lang="en-US" smtClean="0"/>
              <a:t>10/20/2019</a:t>
            </a:fld>
            <a:endParaRPr lang="en-US"/>
          </a:p>
        </p:txBody>
      </p:sp>
      <p:sp>
        <p:nvSpPr>
          <p:cNvPr id="6" name="Footer Placeholder 5">
            <a:extLst>
              <a:ext uri="{FF2B5EF4-FFF2-40B4-BE49-F238E27FC236}">
                <a16:creationId xmlns:a16="http://schemas.microsoft.com/office/drawing/2014/main" id="{8C5C7D0A-4543-40D9-ACF8-75949160AF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010C69-FFFF-4B80-B8C7-D22CA6159A4E}"/>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1754137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EE051-8C94-4116-95B7-3D26CC7C1D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1E9FF6-BE0E-4D1B-840D-F61BCDE901B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67A26F-0CB1-4C10-B5CD-59F7315EEDA0}"/>
              </a:ext>
            </a:extLst>
          </p:cNvPr>
          <p:cNvSpPr>
            <a:spLocks noGrp="1"/>
          </p:cNvSpPr>
          <p:nvPr>
            <p:ph type="dt" sz="half" idx="10"/>
          </p:nvPr>
        </p:nvSpPr>
        <p:spPr/>
        <p:txBody>
          <a:bodyPr/>
          <a:lstStyle/>
          <a:p>
            <a:fld id="{63AC4FE3-3AB5-4ADA-8469-0537A4A46524}" type="datetimeFigureOut">
              <a:rPr lang="en-US" smtClean="0"/>
              <a:t>10/20/2019</a:t>
            </a:fld>
            <a:endParaRPr lang="en-US"/>
          </a:p>
        </p:txBody>
      </p:sp>
      <p:sp>
        <p:nvSpPr>
          <p:cNvPr id="5" name="Footer Placeholder 4">
            <a:extLst>
              <a:ext uri="{FF2B5EF4-FFF2-40B4-BE49-F238E27FC236}">
                <a16:creationId xmlns:a16="http://schemas.microsoft.com/office/drawing/2014/main" id="{63FC04B2-6F6E-4DDF-B43E-9C5BE702CC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8E63A5-40DC-44ED-B0E5-F0436FC3A5B8}"/>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21345585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36DB9-8F1B-4BA8-90C6-336D98A4A5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961C68F-F8EB-4A7C-B979-8B42A3F215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A958C9B-AC0C-4C79-89DB-C9D4C8C9BD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30BF78-92CA-4027-90A0-E602C2A571FF}"/>
              </a:ext>
            </a:extLst>
          </p:cNvPr>
          <p:cNvSpPr>
            <a:spLocks noGrp="1"/>
          </p:cNvSpPr>
          <p:nvPr>
            <p:ph type="dt" sz="half" idx="10"/>
          </p:nvPr>
        </p:nvSpPr>
        <p:spPr/>
        <p:txBody>
          <a:bodyPr/>
          <a:lstStyle/>
          <a:p>
            <a:fld id="{63AC4FE3-3AB5-4ADA-8469-0537A4A46524}" type="datetimeFigureOut">
              <a:rPr lang="en-US" smtClean="0"/>
              <a:t>10/20/2019</a:t>
            </a:fld>
            <a:endParaRPr lang="en-US"/>
          </a:p>
        </p:txBody>
      </p:sp>
      <p:sp>
        <p:nvSpPr>
          <p:cNvPr id="6" name="Footer Placeholder 5">
            <a:extLst>
              <a:ext uri="{FF2B5EF4-FFF2-40B4-BE49-F238E27FC236}">
                <a16:creationId xmlns:a16="http://schemas.microsoft.com/office/drawing/2014/main" id="{0E8EA83C-9744-459A-9F78-537EE475E9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3F26AC-6DD6-4912-BBB1-706673B591F5}"/>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13898874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E08E6-FC48-48DC-8FF2-09489DDDD87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60949B-207E-457D-8075-79342B163A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EB6D26-BCF3-4779-9C76-5E999B3ECCDA}"/>
              </a:ext>
            </a:extLst>
          </p:cNvPr>
          <p:cNvSpPr>
            <a:spLocks noGrp="1"/>
          </p:cNvSpPr>
          <p:nvPr>
            <p:ph type="dt" sz="half" idx="10"/>
          </p:nvPr>
        </p:nvSpPr>
        <p:spPr/>
        <p:txBody>
          <a:bodyPr/>
          <a:lstStyle/>
          <a:p>
            <a:fld id="{63AC4FE3-3AB5-4ADA-8469-0537A4A46524}" type="datetimeFigureOut">
              <a:rPr lang="en-US" smtClean="0"/>
              <a:t>10/20/2019</a:t>
            </a:fld>
            <a:endParaRPr lang="en-US"/>
          </a:p>
        </p:txBody>
      </p:sp>
      <p:sp>
        <p:nvSpPr>
          <p:cNvPr id="5" name="Footer Placeholder 4">
            <a:extLst>
              <a:ext uri="{FF2B5EF4-FFF2-40B4-BE49-F238E27FC236}">
                <a16:creationId xmlns:a16="http://schemas.microsoft.com/office/drawing/2014/main" id="{CB1D52F1-11FA-4A8D-BE4F-7303E4CC47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5136DF-EFAC-4D87-A8AD-5EA6B6F8CA95}"/>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2418593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A38A31-F530-41A1-9601-35CC144D1A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3891D0C-3740-4416-A077-A4DD31C4A8F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34F07D-1AFA-4E90-A133-95313CAAB8BD}"/>
              </a:ext>
            </a:extLst>
          </p:cNvPr>
          <p:cNvSpPr>
            <a:spLocks noGrp="1"/>
          </p:cNvSpPr>
          <p:nvPr>
            <p:ph type="dt" sz="half" idx="10"/>
          </p:nvPr>
        </p:nvSpPr>
        <p:spPr/>
        <p:txBody>
          <a:bodyPr/>
          <a:lstStyle/>
          <a:p>
            <a:fld id="{63AC4FE3-3AB5-4ADA-8469-0537A4A46524}" type="datetimeFigureOut">
              <a:rPr lang="en-US" smtClean="0"/>
              <a:t>10/20/2019</a:t>
            </a:fld>
            <a:endParaRPr lang="en-US"/>
          </a:p>
        </p:txBody>
      </p:sp>
      <p:sp>
        <p:nvSpPr>
          <p:cNvPr id="5" name="Footer Placeholder 4">
            <a:extLst>
              <a:ext uri="{FF2B5EF4-FFF2-40B4-BE49-F238E27FC236}">
                <a16:creationId xmlns:a16="http://schemas.microsoft.com/office/drawing/2014/main" id="{D18B7BC3-A964-43C3-9686-0360139687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44458B-7335-4911-9CC6-19AD77B7EAAC}"/>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1779882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27B43-DD44-4414-B0C8-29D1BD7F8F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CD14B44-5DE5-47D9-BAA3-E7602A6A9E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1D9A9CF-64F8-4E44-9F0F-FF50B1D6DEF3}"/>
              </a:ext>
            </a:extLst>
          </p:cNvPr>
          <p:cNvSpPr>
            <a:spLocks noGrp="1"/>
          </p:cNvSpPr>
          <p:nvPr>
            <p:ph type="dt" sz="half" idx="10"/>
          </p:nvPr>
        </p:nvSpPr>
        <p:spPr/>
        <p:txBody>
          <a:bodyPr/>
          <a:lstStyle/>
          <a:p>
            <a:fld id="{63AC4FE3-3AB5-4ADA-8469-0537A4A46524}" type="datetimeFigureOut">
              <a:rPr lang="en-US" smtClean="0"/>
              <a:t>10/20/2019</a:t>
            </a:fld>
            <a:endParaRPr lang="en-US"/>
          </a:p>
        </p:txBody>
      </p:sp>
      <p:sp>
        <p:nvSpPr>
          <p:cNvPr id="5" name="Footer Placeholder 4">
            <a:extLst>
              <a:ext uri="{FF2B5EF4-FFF2-40B4-BE49-F238E27FC236}">
                <a16:creationId xmlns:a16="http://schemas.microsoft.com/office/drawing/2014/main" id="{64BB8075-C09A-4D7D-A1E1-788DD2BF9F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595F96-DB0A-42E5-BC8B-70322F876449}"/>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216927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62231-4893-4B78-BCB6-5BD82D3960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0B98D1-9FA8-43CB-B34B-2595C49E18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CF407F-0498-4E0C-A6E6-09577013139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802F227-BF45-4C8C-9725-01902AD102AD}"/>
              </a:ext>
            </a:extLst>
          </p:cNvPr>
          <p:cNvSpPr>
            <a:spLocks noGrp="1"/>
          </p:cNvSpPr>
          <p:nvPr>
            <p:ph type="dt" sz="half" idx="10"/>
          </p:nvPr>
        </p:nvSpPr>
        <p:spPr/>
        <p:txBody>
          <a:bodyPr/>
          <a:lstStyle/>
          <a:p>
            <a:fld id="{63AC4FE3-3AB5-4ADA-8469-0537A4A46524}" type="datetimeFigureOut">
              <a:rPr lang="en-US" smtClean="0"/>
              <a:t>10/20/2019</a:t>
            </a:fld>
            <a:endParaRPr lang="en-US"/>
          </a:p>
        </p:txBody>
      </p:sp>
      <p:sp>
        <p:nvSpPr>
          <p:cNvPr id="6" name="Footer Placeholder 5">
            <a:extLst>
              <a:ext uri="{FF2B5EF4-FFF2-40B4-BE49-F238E27FC236}">
                <a16:creationId xmlns:a16="http://schemas.microsoft.com/office/drawing/2014/main" id="{9DE6E46D-2425-48D4-8853-B50E500C52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921BE7-F51A-4BCD-9D0A-56BDA2E876FD}"/>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2185822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5C2BE-0457-4232-B42C-ACEFB8FF55A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07397DF-D76E-4C1B-A1D2-22DADAD743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D9087B-7CCD-4D67-AE4C-EA6AE974913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166F9D7-B284-43F9-B003-0EB80DE6D6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567D70-5F9F-45C2-922F-6CDA343A80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11A1B27-625B-4B62-B264-837DF9288BF7}"/>
              </a:ext>
            </a:extLst>
          </p:cNvPr>
          <p:cNvSpPr>
            <a:spLocks noGrp="1"/>
          </p:cNvSpPr>
          <p:nvPr>
            <p:ph type="dt" sz="half" idx="10"/>
          </p:nvPr>
        </p:nvSpPr>
        <p:spPr/>
        <p:txBody>
          <a:bodyPr/>
          <a:lstStyle/>
          <a:p>
            <a:fld id="{63AC4FE3-3AB5-4ADA-8469-0537A4A46524}" type="datetimeFigureOut">
              <a:rPr lang="en-US" smtClean="0"/>
              <a:t>10/20/2019</a:t>
            </a:fld>
            <a:endParaRPr lang="en-US"/>
          </a:p>
        </p:txBody>
      </p:sp>
      <p:sp>
        <p:nvSpPr>
          <p:cNvPr id="8" name="Footer Placeholder 7">
            <a:extLst>
              <a:ext uri="{FF2B5EF4-FFF2-40B4-BE49-F238E27FC236}">
                <a16:creationId xmlns:a16="http://schemas.microsoft.com/office/drawing/2014/main" id="{D6824D2D-D032-407D-9AD2-E9469CF91A9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0E5DA14-3F27-463B-BBE8-31FBD9662C3F}"/>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3588780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C5525-9C7A-44F2-B31E-2AF48C2262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723F10B-0483-4F74-92A0-FADC83918307}"/>
              </a:ext>
            </a:extLst>
          </p:cNvPr>
          <p:cNvSpPr>
            <a:spLocks noGrp="1"/>
          </p:cNvSpPr>
          <p:nvPr>
            <p:ph type="dt" sz="half" idx="10"/>
          </p:nvPr>
        </p:nvSpPr>
        <p:spPr/>
        <p:txBody>
          <a:bodyPr/>
          <a:lstStyle/>
          <a:p>
            <a:fld id="{63AC4FE3-3AB5-4ADA-8469-0537A4A46524}" type="datetimeFigureOut">
              <a:rPr lang="en-US" smtClean="0"/>
              <a:t>10/20/2019</a:t>
            </a:fld>
            <a:endParaRPr lang="en-US"/>
          </a:p>
        </p:txBody>
      </p:sp>
      <p:sp>
        <p:nvSpPr>
          <p:cNvPr id="4" name="Footer Placeholder 3">
            <a:extLst>
              <a:ext uri="{FF2B5EF4-FFF2-40B4-BE49-F238E27FC236}">
                <a16:creationId xmlns:a16="http://schemas.microsoft.com/office/drawing/2014/main" id="{C1C12135-F75A-45AC-9879-3273FC479AD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9CE3138-D318-464C-9D5D-9AD6B19E1748}"/>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185854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DA1FDA-6D8A-496D-A43D-C7230C47A9C7}"/>
              </a:ext>
            </a:extLst>
          </p:cNvPr>
          <p:cNvSpPr>
            <a:spLocks noGrp="1"/>
          </p:cNvSpPr>
          <p:nvPr>
            <p:ph type="dt" sz="half" idx="10"/>
          </p:nvPr>
        </p:nvSpPr>
        <p:spPr/>
        <p:txBody>
          <a:bodyPr/>
          <a:lstStyle/>
          <a:p>
            <a:fld id="{63AC4FE3-3AB5-4ADA-8469-0537A4A46524}" type="datetimeFigureOut">
              <a:rPr lang="en-US" smtClean="0"/>
              <a:t>10/20/2019</a:t>
            </a:fld>
            <a:endParaRPr lang="en-US"/>
          </a:p>
        </p:txBody>
      </p:sp>
      <p:sp>
        <p:nvSpPr>
          <p:cNvPr id="3" name="Footer Placeholder 2">
            <a:extLst>
              <a:ext uri="{FF2B5EF4-FFF2-40B4-BE49-F238E27FC236}">
                <a16:creationId xmlns:a16="http://schemas.microsoft.com/office/drawing/2014/main" id="{401F4370-F83E-46C7-90F5-7D3595EFD4E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EE2681C-E436-442F-AF69-15FC29626FFB}"/>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3373433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AF7CD-0B96-43A1-8A25-4EA23D9DF2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29EB821-28D5-4F38-8D4A-765B5A5ADE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41DE94-4348-4DCE-A8D1-3137148F2A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7A883F-3764-42F7-8B0A-E18FEB8B22F2}"/>
              </a:ext>
            </a:extLst>
          </p:cNvPr>
          <p:cNvSpPr>
            <a:spLocks noGrp="1"/>
          </p:cNvSpPr>
          <p:nvPr>
            <p:ph type="dt" sz="half" idx="10"/>
          </p:nvPr>
        </p:nvSpPr>
        <p:spPr/>
        <p:txBody>
          <a:bodyPr/>
          <a:lstStyle/>
          <a:p>
            <a:fld id="{63AC4FE3-3AB5-4ADA-8469-0537A4A46524}" type="datetimeFigureOut">
              <a:rPr lang="en-US" smtClean="0"/>
              <a:t>10/20/2019</a:t>
            </a:fld>
            <a:endParaRPr lang="en-US"/>
          </a:p>
        </p:txBody>
      </p:sp>
      <p:sp>
        <p:nvSpPr>
          <p:cNvPr id="6" name="Footer Placeholder 5">
            <a:extLst>
              <a:ext uri="{FF2B5EF4-FFF2-40B4-BE49-F238E27FC236}">
                <a16:creationId xmlns:a16="http://schemas.microsoft.com/office/drawing/2014/main" id="{8C5C7D0A-4543-40D9-ACF8-75949160AF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010C69-FFFF-4B80-B8C7-D22CA6159A4E}"/>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1834251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36DB9-8F1B-4BA8-90C6-336D98A4A5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961C68F-F8EB-4A7C-B979-8B42A3F215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A958C9B-AC0C-4C79-89DB-C9D4C8C9BD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30BF78-92CA-4027-90A0-E602C2A571FF}"/>
              </a:ext>
            </a:extLst>
          </p:cNvPr>
          <p:cNvSpPr>
            <a:spLocks noGrp="1"/>
          </p:cNvSpPr>
          <p:nvPr>
            <p:ph type="dt" sz="half" idx="10"/>
          </p:nvPr>
        </p:nvSpPr>
        <p:spPr/>
        <p:txBody>
          <a:bodyPr/>
          <a:lstStyle/>
          <a:p>
            <a:fld id="{63AC4FE3-3AB5-4ADA-8469-0537A4A46524}" type="datetimeFigureOut">
              <a:rPr lang="en-US" smtClean="0"/>
              <a:t>10/20/2019</a:t>
            </a:fld>
            <a:endParaRPr lang="en-US"/>
          </a:p>
        </p:txBody>
      </p:sp>
      <p:sp>
        <p:nvSpPr>
          <p:cNvPr id="6" name="Footer Placeholder 5">
            <a:extLst>
              <a:ext uri="{FF2B5EF4-FFF2-40B4-BE49-F238E27FC236}">
                <a16:creationId xmlns:a16="http://schemas.microsoft.com/office/drawing/2014/main" id="{0E8EA83C-9744-459A-9F78-537EE475E9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3F26AC-6DD6-4912-BBB1-706673B591F5}"/>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3596212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www.flickr.com/photos/nancynance/16299963884" TargetMode="Externa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extLst>
              <a:ext uri="{837473B0-CC2E-450A-ABE3-18F120FF3D39}">
                <a1611:picAttrSrcUrl xmlns:a1611="http://schemas.microsoft.com/office/drawing/2016/11/main" r:id="rId14"/>
              </a:ext>
            </a:extLst>
          </a:blip>
          <a:srcRect/>
          <a:stretch>
            <a:fillRect t="-11000" b="-11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DEBAEA-B2EE-49EA-8964-A61EAF1634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7115A51-A2D7-4226-990C-C2901515D4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A897A2-8BD2-4C0D-9B17-DE8F00C37D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C4FE3-3AB5-4ADA-8469-0537A4A46524}" type="datetimeFigureOut">
              <a:rPr lang="en-US" smtClean="0"/>
              <a:t>10/20/2019</a:t>
            </a:fld>
            <a:endParaRPr lang="en-US"/>
          </a:p>
        </p:txBody>
      </p:sp>
      <p:sp>
        <p:nvSpPr>
          <p:cNvPr id="5" name="Footer Placeholder 4">
            <a:extLst>
              <a:ext uri="{FF2B5EF4-FFF2-40B4-BE49-F238E27FC236}">
                <a16:creationId xmlns:a16="http://schemas.microsoft.com/office/drawing/2014/main" id="{B2D1101C-DD83-4703-904B-2FB237A01C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E00AA03-9C03-4251-A1F5-0806738527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6F8210-8159-4285-903D-10F4F90E5A50}" type="slidenum">
              <a:rPr lang="en-US" smtClean="0"/>
              <a:t>‹#›</a:t>
            </a:fld>
            <a:endParaRPr lang="en-US"/>
          </a:p>
        </p:txBody>
      </p:sp>
    </p:spTree>
    <p:extLst>
      <p:ext uri="{BB962C8B-B14F-4D97-AF65-F5344CB8AC3E}">
        <p14:creationId xmlns:p14="http://schemas.microsoft.com/office/powerpoint/2010/main" val="23747022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DEBAEA-B2EE-49EA-8964-A61EAF1634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7115A51-A2D7-4226-990C-C2901515D4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A897A2-8BD2-4C0D-9B17-DE8F00C37D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C4FE3-3AB5-4ADA-8469-0537A4A46524}" type="datetimeFigureOut">
              <a:rPr lang="en-US" smtClean="0"/>
              <a:t>10/20/2019</a:t>
            </a:fld>
            <a:endParaRPr lang="en-US"/>
          </a:p>
        </p:txBody>
      </p:sp>
      <p:sp>
        <p:nvSpPr>
          <p:cNvPr id="5" name="Footer Placeholder 4">
            <a:extLst>
              <a:ext uri="{FF2B5EF4-FFF2-40B4-BE49-F238E27FC236}">
                <a16:creationId xmlns:a16="http://schemas.microsoft.com/office/drawing/2014/main" id="{B2D1101C-DD83-4703-904B-2FB237A01C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E00AA03-9C03-4251-A1F5-0806738527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6F8210-8159-4285-903D-10F4F90E5A50}" type="slidenum">
              <a:rPr lang="en-US" smtClean="0"/>
              <a:t>‹#›</a:t>
            </a:fld>
            <a:endParaRPr lang="en-US"/>
          </a:p>
        </p:txBody>
      </p:sp>
    </p:spTree>
    <p:extLst>
      <p:ext uri="{BB962C8B-B14F-4D97-AF65-F5344CB8AC3E}">
        <p14:creationId xmlns:p14="http://schemas.microsoft.com/office/powerpoint/2010/main" val="4778491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ixabay.com/en/wall-stone-wall-stones-bricks-454952/"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837473B0-CC2E-450A-ABE3-18F120FF3D39}">
                <a1611:picAttrSrcUrl xmlns:a1611="http://schemas.microsoft.com/office/drawing/2016/11/main" r:id="rId3"/>
              </a:ext>
            </a:extLst>
          </a:blip>
          <a:srcRect/>
          <a:stretch>
            <a:fillRect t="-6000" b="-6000"/>
          </a:stretch>
        </a:blip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3321FBE-66F0-4FB0-A8EA-34ED23C73B90}"/>
              </a:ext>
            </a:extLst>
          </p:cNvPr>
          <p:cNvSpPr>
            <a:spLocks noGrp="1"/>
          </p:cNvSpPr>
          <p:nvPr>
            <p:ph type="ctrTitle"/>
          </p:nvPr>
        </p:nvSpPr>
        <p:spPr>
          <a:xfrm>
            <a:off x="1524000" y="1544394"/>
            <a:ext cx="9144000" cy="1367618"/>
          </a:xfrm>
          <a:solidFill>
            <a:schemeClr val="bg1"/>
          </a:solidFill>
          <a:ln w="28575">
            <a:solidFill>
              <a:schemeClr val="tx1"/>
            </a:solidFill>
          </a:ln>
          <a:effectLst>
            <a:outerShdw blurRad="50800" dist="101600" dir="5400000" algn="t" rotWithShape="0">
              <a:prstClr val="black">
                <a:alpha val="40000"/>
              </a:prstClr>
            </a:outerShdw>
          </a:effectLst>
        </p:spPr>
        <p:txBody>
          <a:bodyPr anchor="b">
            <a:normAutofit/>
          </a:bodyPr>
          <a:lstStyle/>
          <a:p>
            <a:r>
              <a:rPr lang="en-US" sz="8000" b="1" dirty="0">
                <a:solidFill>
                  <a:srgbClr val="C00000"/>
                </a:solidFill>
                <a:latin typeface="Aharoni" panose="02010803020104030203" pitchFamily="2" charset="-79"/>
                <a:cs typeface="Aharoni" panose="02010803020104030203" pitchFamily="2" charset="-79"/>
              </a:rPr>
              <a:t>EZRA </a:t>
            </a:r>
            <a:r>
              <a:rPr lang="en-US" sz="7200" b="1" dirty="0">
                <a:solidFill>
                  <a:srgbClr val="C00000"/>
                </a:solidFill>
                <a:latin typeface="Aharoni" panose="02010803020104030203" pitchFamily="2" charset="-79"/>
                <a:cs typeface="Aharoni" panose="02010803020104030203" pitchFamily="2" charset="-79"/>
              </a:rPr>
              <a:t>&amp;</a:t>
            </a:r>
            <a:r>
              <a:rPr lang="en-US" sz="8000" b="1" dirty="0">
                <a:solidFill>
                  <a:srgbClr val="C00000"/>
                </a:solidFill>
                <a:latin typeface="Aharoni" panose="02010803020104030203" pitchFamily="2" charset="-79"/>
                <a:cs typeface="Aharoni" panose="02010803020104030203" pitchFamily="2" charset="-79"/>
              </a:rPr>
              <a:t> NEHEMIAH</a:t>
            </a:r>
          </a:p>
        </p:txBody>
      </p:sp>
    </p:spTree>
    <p:extLst>
      <p:ext uri="{BB962C8B-B14F-4D97-AF65-F5344CB8AC3E}">
        <p14:creationId xmlns:p14="http://schemas.microsoft.com/office/powerpoint/2010/main" val="3273371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A2E571-296C-4EC9-B24C-E8433DA0F582}"/>
              </a:ext>
            </a:extLst>
          </p:cNvPr>
          <p:cNvSpPr>
            <a:spLocks noGrp="1"/>
          </p:cNvSpPr>
          <p:nvPr>
            <p:ph type="title"/>
          </p:nvPr>
        </p:nvSpPr>
        <p:spPr>
          <a:xfrm>
            <a:off x="560614" y="217428"/>
            <a:ext cx="10515600" cy="1325563"/>
          </a:xfrm>
        </p:spPr>
        <p:txBody>
          <a:bodyPr anchor="t"/>
          <a:lstStyle/>
          <a:p>
            <a:r>
              <a:rPr lang="en-US" b="1" dirty="0">
                <a:solidFill>
                  <a:srgbClr val="C00000"/>
                </a:solidFill>
              </a:rPr>
              <a:t>7:1-4</a:t>
            </a:r>
          </a:p>
        </p:txBody>
      </p:sp>
      <p:sp>
        <p:nvSpPr>
          <p:cNvPr id="5" name="Rectangle 4">
            <a:extLst>
              <a:ext uri="{FF2B5EF4-FFF2-40B4-BE49-F238E27FC236}">
                <a16:creationId xmlns:a16="http://schemas.microsoft.com/office/drawing/2014/main" id="{4205DEF4-CE3C-4ECE-82C9-DADB7E48AD57}"/>
              </a:ext>
            </a:extLst>
          </p:cNvPr>
          <p:cNvSpPr/>
          <p:nvPr/>
        </p:nvSpPr>
        <p:spPr>
          <a:xfrm>
            <a:off x="274864" y="733246"/>
            <a:ext cx="11776928" cy="3970318"/>
          </a:xfrm>
          <a:prstGeom prst="rect">
            <a:avLst/>
          </a:prstGeom>
        </p:spPr>
        <p:txBody>
          <a:bodyPr wrap="square">
            <a:spAutoFit/>
          </a:bodyPr>
          <a:lstStyle/>
          <a:p>
            <a:pPr lvl="0">
              <a:spcAft>
                <a:spcPts val="600"/>
              </a:spcAft>
            </a:pPr>
            <a:r>
              <a:rPr lang="en-US" sz="2800" dirty="0"/>
              <a:t>Now when the wall had been built and I had set up the doors, and the gatekeepers, the singers, and the Levites had been appointed, I gave my brother </a:t>
            </a:r>
            <a:r>
              <a:rPr lang="en-US" sz="2800" dirty="0" err="1"/>
              <a:t>Hanani</a:t>
            </a:r>
            <a:r>
              <a:rPr lang="en-US" sz="2800" dirty="0"/>
              <a:t> and Hananiah the governor of the castle charge over Jerusalem, for he was a more faithful and God-fearing man than many. And I said to them, “Let not the gates of Jerusalem be opened until the sun is hot. And while they are still standing guard, let them shut and bar the doors. Appoint guards from among the inhabitants of Jerusalem, some at their guard posts and some in front of their own homes.” The city was wide and large, but the people within it were few, and no houses had been rebuilt.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75330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13DF6-E01A-4484-8D88-0F6D27525EB2}"/>
              </a:ext>
            </a:extLst>
          </p:cNvPr>
          <p:cNvSpPr>
            <a:spLocks noGrp="1"/>
          </p:cNvSpPr>
          <p:nvPr>
            <p:ph type="title"/>
          </p:nvPr>
        </p:nvSpPr>
        <p:spPr>
          <a:xfrm>
            <a:off x="838200" y="188661"/>
            <a:ext cx="10515600" cy="1325563"/>
          </a:xfrm>
          <a:solidFill>
            <a:schemeClr val="bg1"/>
          </a:solidFill>
          <a:ln w="38100">
            <a:solidFill>
              <a:schemeClr val="tx1"/>
            </a:solidFill>
          </a:ln>
        </p:spPr>
        <p:txBody>
          <a:bodyPr>
            <a:normAutofit/>
          </a:bodyPr>
          <a:lstStyle/>
          <a:p>
            <a:pPr algn="ctr"/>
            <a:r>
              <a:rPr lang="en-US" sz="6000" b="1" dirty="0"/>
              <a:t>Nehemiah 5</a:t>
            </a:r>
            <a:endParaRPr lang="en-US" sz="4800" b="1" dirty="0"/>
          </a:p>
        </p:txBody>
      </p:sp>
    </p:spTree>
    <p:extLst>
      <p:ext uri="{BB962C8B-B14F-4D97-AF65-F5344CB8AC3E}">
        <p14:creationId xmlns:p14="http://schemas.microsoft.com/office/powerpoint/2010/main" val="1384732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A2E571-296C-4EC9-B24C-E8433DA0F582}"/>
              </a:ext>
            </a:extLst>
          </p:cNvPr>
          <p:cNvSpPr>
            <a:spLocks noGrp="1"/>
          </p:cNvSpPr>
          <p:nvPr>
            <p:ph type="title"/>
          </p:nvPr>
        </p:nvSpPr>
        <p:spPr>
          <a:xfrm>
            <a:off x="560614" y="217428"/>
            <a:ext cx="10515600" cy="1325563"/>
          </a:xfrm>
        </p:spPr>
        <p:txBody>
          <a:bodyPr anchor="t"/>
          <a:lstStyle/>
          <a:p>
            <a:r>
              <a:rPr lang="en-US" b="1" dirty="0">
                <a:solidFill>
                  <a:srgbClr val="C00000"/>
                </a:solidFill>
              </a:rPr>
              <a:t>5:14-19</a:t>
            </a:r>
          </a:p>
        </p:txBody>
      </p:sp>
      <p:sp>
        <p:nvSpPr>
          <p:cNvPr id="5" name="Rectangle 4">
            <a:extLst>
              <a:ext uri="{FF2B5EF4-FFF2-40B4-BE49-F238E27FC236}">
                <a16:creationId xmlns:a16="http://schemas.microsoft.com/office/drawing/2014/main" id="{4205DEF4-CE3C-4ECE-82C9-DADB7E48AD57}"/>
              </a:ext>
            </a:extLst>
          </p:cNvPr>
          <p:cNvSpPr/>
          <p:nvPr/>
        </p:nvSpPr>
        <p:spPr>
          <a:xfrm>
            <a:off x="274864" y="733246"/>
            <a:ext cx="11642271" cy="61247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Moreover, from the time that I was appointed to be their governor in the land of Judah, from the twentieth year to the thirty-second year of Artaxerxes the king, twelve years, neither I nor my brothers ate the food allowance of the governor. The former governors who were before me laid heavy burdens on the people and took from them for their daily ration forty shekels of silver. Even their servants lorded it over the people. But I did not do so, because of the fear of God. I also persevered in the work on this wall, and we acquired no land, and all my servants were gathered there for the work. Moreover, there were at my table 150 men, Jews and officials, besides those who came to us from the nations that were around us. Now what was prepared at my expense for each day was one ox and six choice sheep and birds, and every ten days all kinds of wine in abundance. Yet for all this I did not demand the food allowance of the governor, because the service was too heavy on this people. Remember for my good, O my God, all that I have done for this people.</a:t>
            </a:r>
          </a:p>
        </p:txBody>
      </p:sp>
    </p:spTree>
    <p:extLst>
      <p:ext uri="{BB962C8B-B14F-4D97-AF65-F5344CB8AC3E}">
        <p14:creationId xmlns:p14="http://schemas.microsoft.com/office/powerpoint/2010/main" val="1772394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47E09-2610-4FED-8473-10528ACC06FE}"/>
              </a:ext>
            </a:extLst>
          </p:cNvPr>
          <p:cNvSpPr>
            <a:spLocks noGrp="1"/>
          </p:cNvSpPr>
          <p:nvPr>
            <p:ph type="title"/>
          </p:nvPr>
        </p:nvSpPr>
        <p:spPr>
          <a:solidFill>
            <a:schemeClr val="bg1"/>
          </a:solidFill>
          <a:ln>
            <a:solidFill>
              <a:schemeClr val="tx1"/>
            </a:solidFill>
          </a:ln>
        </p:spPr>
        <p:txBody>
          <a:bodyPr/>
          <a:lstStyle/>
          <a:p>
            <a:r>
              <a:rPr lang="en-US" b="1" dirty="0"/>
              <a:t> Nehemiah</a:t>
            </a:r>
          </a:p>
        </p:txBody>
      </p:sp>
      <p:sp>
        <p:nvSpPr>
          <p:cNvPr id="3" name="Content Placeholder 2">
            <a:extLst>
              <a:ext uri="{FF2B5EF4-FFF2-40B4-BE49-F238E27FC236}">
                <a16:creationId xmlns:a16="http://schemas.microsoft.com/office/drawing/2014/main" id="{2F6D9529-B98E-4CC2-9792-6178ED8A7D77}"/>
              </a:ext>
            </a:extLst>
          </p:cNvPr>
          <p:cNvSpPr>
            <a:spLocks noGrp="1"/>
          </p:cNvSpPr>
          <p:nvPr>
            <p:ph idx="1"/>
          </p:nvPr>
        </p:nvSpPr>
        <p:spPr>
          <a:xfrm>
            <a:off x="838200" y="1825625"/>
            <a:ext cx="7110046" cy="4351338"/>
          </a:xfrm>
        </p:spPr>
        <p:txBody>
          <a:bodyPr/>
          <a:lstStyle/>
          <a:p>
            <a:pPr>
              <a:spcAft>
                <a:spcPts val="1200"/>
              </a:spcAft>
            </a:pPr>
            <a:r>
              <a:rPr lang="en-US" sz="3200" b="1" dirty="0">
                <a:solidFill>
                  <a:srgbClr val="C00000"/>
                </a:solidFill>
              </a:rPr>
              <a:t>Chapter 3-</a:t>
            </a:r>
          </a:p>
          <a:p>
            <a:pPr>
              <a:spcAft>
                <a:spcPts val="1200"/>
              </a:spcAft>
            </a:pPr>
            <a:r>
              <a:rPr lang="en-US" sz="3200" b="1" dirty="0">
                <a:solidFill>
                  <a:srgbClr val="C00000"/>
                </a:solidFill>
              </a:rPr>
              <a:t>Chapter 4- </a:t>
            </a:r>
          </a:p>
          <a:p>
            <a:pPr>
              <a:spcAft>
                <a:spcPts val="1200"/>
              </a:spcAft>
            </a:pPr>
            <a:r>
              <a:rPr lang="en-US" sz="3200" b="1" dirty="0">
                <a:solidFill>
                  <a:srgbClr val="C00000"/>
                </a:solidFill>
              </a:rPr>
              <a:t>Chapter 5- </a:t>
            </a:r>
          </a:p>
          <a:p>
            <a:pPr>
              <a:spcAft>
                <a:spcPts val="1200"/>
              </a:spcAft>
            </a:pPr>
            <a:r>
              <a:rPr lang="en-US" sz="3200" b="1" dirty="0">
                <a:solidFill>
                  <a:srgbClr val="C00000"/>
                </a:solidFill>
              </a:rPr>
              <a:t>Chapter 6- </a:t>
            </a:r>
            <a:endParaRPr lang="en-US" b="1" dirty="0">
              <a:solidFill>
                <a:srgbClr val="C00000"/>
              </a:solidFill>
            </a:endParaRPr>
          </a:p>
        </p:txBody>
      </p:sp>
      <p:sp>
        <p:nvSpPr>
          <p:cNvPr id="4" name="Content Placeholder 2">
            <a:extLst>
              <a:ext uri="{FF2B5EF4-FFF2-40B4-BE49-F238E27FC236}">
                <a16:creationId xmlns:a16="http://schemas.microsoft.com/office/drawing/2014/main" id="{9541A8A3-000D-42B3-B8C8-B3AC87B30BF9}"/>
              </a:ext>
            </a:extLst>
          </p:cNvPr>
          <p:cNvSpPr txBox="1">
            <a:spLocks/>
          </p:cNvSpPr>
          <p:nvPr/>
        </p:nvSpPr>
        <p:spPr>
          <a:xfrm>
            <a:off x="2939854" y="1825625"/>
            <a:ext cx="7461446"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200"/>
              </a:spcAft>
              <a:buNone/>
            </a:pPr>
            <a:r>
              <a:rPr lang="en-US" sz="3200" dirty="0"/>
              <a:t>Those united in building the wall</a:t>
            </a:r>
          </a:p>
          <a:p>
            <a:pPr marL="0" indent="0">
              <a:spcAft>
                <a:spcPts val="1200"/>
              </a:spcAft>
              <a:buNone/>
            </a:pPr>
            <a:r>
              <a:rPr lang="en-US" sz="3200" dirty="0"/>
              <a:t>Conflict from </a:t>
            </a:r>
            <a:r>
              <a:rPr lang="en-US" sz="3200" b="1" dirty="0"/>
              <a:t>external</a:t>
            </a:r>
            <a:r>
              <a:rPr lang="en-US" sz="3200" dirty="0"/>
              <a:t> forces</a:t>
            </a:r>
          </a:p>
          <a:p>
            <a:pPr marL="0" indent="0">
              <a:spcAft>
                <a:spcPts val="1200"/>
              </a:spcAft>
              <a:buNone/>
            </a:pPr>
            <a:r>
              <a:rPr lang="en-US" sz="3200" dirty="0"/>
              <a:t>Conflict from </a:t>
            </a:r>
            <a:r>
              <a:rPr lang="en-US" sz="3200" b="1" dirty="0"/>
              <a:t>internal</a:t>
            </a:r>
            <a:r>
              <a:rPr lang="en-US" sz="3200" dirty="0"/>
              <a:t> forces </a:t>
            </a:r>
          </a:p>
          <a:p>
            <a:pPr marL="0" indent="0">
              <a:spcAft>
                <a:spcPts val="1200"/>
              </a:spcAft>
              <a:buNone/>
            </a:pPr>
            <a:r>
              <a:rPr lang="en-US" sz="3200" dirty="0"/>
              <a:t>Conflict from </a:t>
            </a:r>
            <a:r>
              <a:rPr lang="en-US" sz="3200" b="1" dirty="0"/>
              <a:t>external (and internal)</a:t>
            </a:r>
            <a:r>
              <a:rPr lang="en-US" sz="3200" dirty="0"/>
              <a:t> forces </a:t>
            </a:r>
          </a:p>
        </p:txBody>
      </p:sp>
    </p:spTree>
    <p:extLst>
      <p:ext uri="{BB962C8B-B14F-4D97-AF65-F5344CB8AC3E}">
        <p14:creationId xmlns:p14="http://schemas.microsoft.com/office/powerpoint/2010/main" val="100351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13DF6-E01A-4484-8D88-0F6D27525EB2}"/>
              </a:ext>
            </a:extLst>
          </p:cNvPr>
          <p:cNvSpPr>
            <a:spLocks noGrp="1"/>
          </p:cNvSpPr>
          <p:nvPr>
            <p:ph type="title"/>
          </p:nvPr>
        </p:nvSpPr>
        <p:spPr>
          <a:xfrm>
            <a:off x="838200" y="188661"/>
            <a:ext cx="10515600" cy="1325563"/>
          </a:xfrm>
          <a:solidFill>
            <a:schemeClr val="bg1"/>
          </a:solidFill>
          <a:ln w="38100">
            <a:solidFill>
              <a:schemeClr val="tx1"/>
            </a:solidFill>
          </a:ln>
        </p:spPr>
        <p:txBody>
          <a:bodyPr>
            <a:normAutofit/>
          </a:bodyPr>
          <a:lstStyle/>
          <a:p>
            <a:pPr algn="ctr"/>
            <a:r>
              <a:rPr lang="en-US" sz="6000" b="1" dirty="0"/>
              <a:t>Nehemiah 6</a:t>
            </a:r>
            <a:endParaRPr lang="en-US" sz="4800" b="1" dirty="0"/>
          </a:p>
        </p:txBody>
      </p:sp>
    </p:spTree>
    <p:extLst>
      <p:ext uri="{BB962C8B-B14F-4D97-AF65-F5344CB8AC3E}">
        <p14:creationId xmlns:p14="http://schemas.microsoft.com/office/powerpoint/2010/main" val="1684355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A2E571-296C-4EC9-B24C-E8433DA0F582}"/>
              </a:ext>
            </a:extLst>
          </p:cNvPr>
          <p:cNvSpPr>
            <a:spLocks noGrp="1"/>
          </p:cNvSpPr>
          <p:nvPr>
            <p:ph type="title"/>
          </p:nvPr>
        </p:nvSpPr>
        <p:spPr>
          <a:xfrm>
            <a:off x="560614" y="217428"/>
            <a:ext cx="10515600" cy="1325563"/>
          </a:xfrm>
        </p:spPr>
        <p:txBody>
          <a:bodyPr anchor="t"/>
          <a:lstStyle/>
          <a:p>
            <a:r>
              <a:rPr lang="en-US" b="1" dirty="0">
                <a:solidFill>
                  <a:srgbClr val="C00000"/>
                </a:solidFill>
              </a:rPr>
              <a:t>6:1-4</a:t>
            </a:r>
          </a:p>
        </p:txBody>
      </p:sp>
      <p:sp>
        <p:nvSpPr>
          <p:cNvPr id="5" name="Rectangle 4">
            <a:extLst>
              <a:ext uri="{FF2B5EF4-FFF2-40B4-BE49-F238E27FC236}">
                <a16:creationId xmlns:a16="http://schemas.microsoft.com/office/drawing/2014/main" id="{4205DEF4-CE3C-4ECE-82C9-DADB7E48AD57}"/>
              </a:ext>
            </a:extLst>
          </p:cNvPr>
          <p:cNvSpPr/>
          <p:nvPr/>
        </p:nvSpPr>
        <p:spPr>
          <a:xfrm>
            <a:off x="274864" y="733246"/>
            <a:ext cx="11642271" cy="4257576"/>
          </a:xfrm>
          <a:prstGeom prst="rect">
            <a:avLst/>
          </a:prstGeom>
        </p:spPr>
        <p:txBody>
          <a:bodyPr wrap="square">
            <a:spAutoFit/>
          </a:bodyPr>
          <a:lstStyle/>
          <a:p>
            <a:pPr lvl="0"/>
            <a:r>
              <a:rPr lang="en-US" sz="2800" dirty="0"/>
              <a:t>Now when Sanballat and </a:t>
            </a:r>
            <a:r>
              <a:rPr lang="en-US" sz="2800" dirty="0" err="1"/>
              <a:t>Tobiah</a:t>
            </a:r>
            <a:r>
              <a:rPr lang="en-US" sz="2800" dirty="0"/>
              <a:t> and Geshem the Arab and the rest of our enemies heard that I had built the wall and that there was no breach left in it (although up to that time I had not set up the doors in the gates), Sanballat and Geshem sent to me, saying, “Come and let us meet together at </a:t>
            </a:r>
            <a:r>
              <a:rPr lang="en-US" sz="2800" dirty="0" err="1"/>
              <a:t>Hakkephirim</a:t>
            </a:r>
            <a:r>
              <a:rPr lang="en-US" sz="2800" dirty="0"/>
              <a:t> in the plain of Ono.” But they intended to do me harm. </a:t>
            </a:r>
            <a:endParaRPr lang="en-US" sz="2800" baseline="30000" dirty="0"/>
          </a:p>
          <a:p>
            <a:pPr lvl="0"/>
            <a:endParaRPr lang="en-US" sz="2800" baseline="30000" dirty="0"/>
          </a:p>
          <a:p>
            <a:pPr lvl="0"/>
            <a:r>
              <a:rPr lang="en-US" sz="2800" dirty="0"/>
              <a:t>And I sent messengers to them, saying, “I am doing a great work and I cannot come down. Why should the work stop while I leave it and come down to you?” And they sent to me four times in this way, and I answered them in the same manner.</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03399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A2E571-296C-4EC9-B24C-E8433DA0F582}"/>
              </a:ext>
            </a:extLst>
          </p:cNvPr>
          <p:cNvSpPr>
            <a:spLocks noGrp="1"/>
          </p:cNvSpPr>
          <p:nvPr>
            <p:ph type="title"/>
          </p:nvPr>
        </p:nvSpPr>
        <p:spPr>
          <a:xfrm>
            <a:off x="560614" y="217428"/>
            <a:ext cx="10515600" cy="1325563"/>
          </a:xfrm>
        </p:spPr>
        <p:txBody>
          <a:bodyPr anchor="t"/>
          <a:lstStyle/>
          <a:p>
            <a:r>
              <a:rPr lang="en-US" b="1" dirty="0">
                <a:solidFill>
                  <a:srgbClr val="C00000"/>
                </a:solidFill>
              </a:rPr>
              <a:t>6:5-9</a:t>
            </a:r>
          </a:p>
        </p:txBody>
      </p:sp>
      <p:sp>
        <p:nvSpPr>
          <p:cNvPr id="5" name="Rectangle 4">
            <a:extLst>
              <a:ext uri="{FF2B5EF4-FFF2-40B4-BE49-F238E27FC236}">
                <a16:creationId xmlns:a16="http://schemas.microsoft.com/office/drawing/2014/main" id="{4205DEF4-CE3C-4ECE-82C9-DADB7E48AD57}"/>
              </a:ext>
            </a:extLst>
          </p:cNvPr>
          <p:cNvSpPr/>
          <p:nvPr/>
        </p:nvSpPr>
        <p:spPr>
          <a:xfrm>
            <a:off x="274864" y="733246"/>
            <a:ext cx="11642271" cy="5262979"/>
          </a:xfrm>
          <a:prstGeom prst="rect">
            <a:avLst/>
          </a:prstGeom>
        </p:spPr>
        <p:txBody>
          <a:bodyPr wrap="square">
            <a:spAutoFit/>
          </a:bodyPr>
          <a:lstStyle/>
          <a:p>
            <a:pPr lvl="0"/>
            <a:r>
              <a:rPr lang="en-US" sz="2800" dirty="0"/>
              <a:t>In the same way Sanballat for the fifth time sent his servant to me with an open letter in his hand. In it was written, “It is reported among the nations, and Geshem also says it, that you and the Jews intend to rebel; that is why you are building the wall. And according to these reports you wish to become their king. And you have also set up prophets to proclaim concerning you in Jerusalem, ‘There is a king in Judah.’ And now the king will hear of these reports. So now come and let us take counsel together.”</a:t>
            </a:r>
          </a:p>
          <a:p>
            <a:pPr lvl="0"/>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lvl="0"/>
            <a:r>
              <a:rPr lang="en-US" sz="2800" dirty="0"/>
              <a:t>Then I sent to him, saying, “No such things as you say have been done, for you are inventing them out of your own mind.” For they all wanted to frighten us, thinking, “Their hands will drop from the work, and it will not be done.” But now, O God, strengthen my hands.</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7816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A2E571-296C-4EC9-B24C-E8433DA0F582}"/>
              </a:ext>
            </a:extLst>
          </p:cNvPr>
          <p:cNvSpPr>
            <a:spLocks noGrp="1"/>
          </p:cNvSpPr>
          <p:nvPr>
            <p:ph type="title"/>
          </p:nvPr>
        </p:nvSpPr>
        <p:spPr>
          <a:xfrm>
            <a:off x="560614" y="217428"/>
            <a:ext cx="10515600" cy="1325563"/>
          </a:xfrm>
        </p:spPr>
        <p:txBody>
          <a:bodyPr anchor="t"/>
          <a:lstStyle/>
          <a:p>
            <a:r>
              <a:rPr lang="en-US" b="1" dirty="0">
                <a:solidFill>
                  <a:srgbClr val="C00000"/>
                </a:solidFill>
              </a:rPr>
              <a:t>6:10-14</a:t>
            </a:r>
          </a:p>
        </p:txBody>
      </p:sp>
      <p:sp>
        <p:nvSpPr>
          <p:cNvPr id="5" name="Rectangle 4">
            <a:extLst>
              <a:ext uri="{FF2B5EF4-FFF2-40B4-BE49-F238E27FC236}">
                <a16:creationId xmlns:a16="http://schemas.microsoft.com/office/drawing/2014/main" id="{4205DEF4-CE3C-4ECE-82C9-DADB7E48AD57}"/>
              </a:ext>
            </a:extLst>
          </p:cNvPr>
          <p:cNvSpPr/>
          <p:nvPr/>
        </p:nvSpPr>
        <p:spPr>
          <a:xfrm>
            <a:off x="274864" y="733246"/>
            <a:ext cx="11776928" cy="5924699"/>
          </a:xfrm>
          <a:prstGeom prst="rect">
            <a:avLst/>
          </a:prstGeom>
        </p:spPr>
        <p:txBody>
          <a:bodyPr wrap="square">
            <a:spAutoFit/>
          </a:bodyPr>
          <a:lstStyle/>
          <a:p>
            <a:pPr lvl="0">
              <a:spcAft>
                <a:spcPts val="600"/>
              </a:spcAft>
            </a:pPr>
            <a:r>
              <a:rPr lang="en-US" sz="2800" dirty="0"/>
              <a:t>Now when I went into the house of Shemaiah the son of </a:t>
            </a:r>
            <a:r>
              <a:rPr lang="en-US" sz="2800" dirty="0" err="1"/>
              <a:t>Delaiah</a:t>
            </a:r>
            <a:r>
              <a:rPr lang="en-US" sz="2800" dirty="0"/>
              <a:t>, son of </a:t>
            </a:r>
            <a:r>
              <a:rPr lang="en-US" sz="2800" dirty="0" err="1"/>
              <a:t>Mehetabel</a:t>
            </a:r>
            <a:r>
              <a:rPr lang="en-US" sz="2800" dirty="0"/>
              <a:t>, who was confined to his home, he said, “Let us meet together in the house of God, within the temple. Let us close the doors of the temple, for they are coming to kill you. They are coming to kill you by night.” </a:t>
            </a:r>
          </a:p>
          <a:p>
            <a:pPr lvl="0">
              <a:spcAft>
                <a:spcPts val="1200"/>
              </a:spcAft>
            </a:pPr>
            <a:r>
              <a:rPr lang="en-US" sz="2800" dirty="0"/>
              <a:t>But I said, “Should such a man as I run away? And what man such as I could go into the temple and live? I will not go in.”</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lvl="0"/>
            <a:r>
              <a:rPr lang="en-US" sz="2800" dirty="0"/>
              <a:t>And I understood and saw that God had not sent him, but he had pronounced the prophecy against me because </a:t>
            </a:r>
            <a:r>
              <a:rPr lang="en-US" sz="2800" dirty="0" err="1"/>
              <a:t>Tobiah</a:t>
            </a:r>
            <a:r>
              <a:rPr lang="en-US" sz="2800" dirty="0"/>
              <a:t> and Sanballat had hired him. For this purpose he was hired, that I should be afraid and act in this way and sin, and so they could give me a bad name in order to taunt me. Remember </a:t>
            </a:r>
            <a:r>
              <a:rPr lang="en-US" sz="2800" dirty="0" err="1"/>
              <a:t>Tobiah</a:t>
            </a:r>
            <a:r>
              <a:rPr lang="en-US" sz="2800" dirty="0"/>
              <a:t> and Sanballat, O my God, according to these things that they did, and also the prophetess </a:t>
            </a:r>
            <a:r>
              <a:rPr lang="en-US" sz="2800" dirty="0" err="1"/>
              <a:t>Noadiah</a:t>
            </a:r>
            <a:r>
              <a:rPr lang="en-US" sz="2800" dirty="0"/>
              <a:t> and the rest of the prophets who wanted to make me afraid.</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3872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A2E571-296C-4EC9-B24C-E8433DA0F582}"/>
              </a:ext>
            </a:extLst>
          </p:cNvPr>
          <p:cNvSpPr>
            <a:spLocks noGrp="1"/>
          </p:cNvSpPr>
          <p:nvPr>
            <p:ph type="title"/>
          </p:nvPr>
        </p:nvSpPr>
        <p:spPr>
          <a:xfrm>
            <a:off x="560614" y="217428"/>
            <a:ext cx="10515600" cy="1325563"/>
          </a:xfrm>
        </p:spPr>
        <p:txBody>
          <a:bodyPr anchor="t"/>
          <a:lstStyle/>
          <a:p>
            <a:r>
              <a:rPr lang="en-US" b="1" dirty="0">
                <a:solidFill>
                  <a:srgbClr val="C00000"/>
                </a:solidFill>
              </a:rPr>
              <a:t>6:15-19</a:t>
            </a:r>
          </a:p>
        </p:txBody>
      </p:sp>
      <p:sp>
        <p:nvSpPr>
          <p:cNvPr id="5" name="Rectangle 4">
            <a:extLst>
              <a:ext uri="{FF2B5EF4-FFF2-40B4-BE49-F238E27FC236}">
                <a16:creationId xmlns:a16="http://schemas.microsoft.com/office/drawing/2014/main" id="{4205DEF4-CE3C-4ECE-82C9-DADB7E48AD57}"/>
              </a:ext>
            </a:extLst>
          </p:cNvPr>
          <p:cNvSpPr/>
          <p:nvPr/>
        </p:nvSpPr>
        <p:spPr>
          <a:xfrm>
            <a:off x="274864" y="733246"/>
            <a:ext cx="11776928" cy="4985980"/>
          </a:xfrm>
          <a:prstGeom prst="rect">
            <a:avLst/>
          </a:prstGeom>
        </p:spPr>
        <p:txBody>
          <a:bodyPr wrap="square">
            <a:spAutoFit/>
          </a:bodyPr>
          <a:lstStyle/>
          <a:p>
            <a:pPr lvl="0">
              <a:spcAft>
                <a:spcPts val="600"/>
              </a:spcAft>
            </a:pPr>
            <a:r>
              <a:rPr lang="en-US" sz="2800" dirty="0"/>
              <a:t>So the wall was finished on the twenty-fifth day of the month Elul, in fifty-two days. </a:t>
            </a:r>
          </a:p>
          <a:p>
            <a:pPr lvl="0">
              <a:spcAft>
                <a:spcPts val="600"/>
              </a:spcAft>
            </a:pPr>
            <a:r>
              <a:rPr lang="en-US" sz="2800" dirty="0"/>
              <a:t>And when all our enemies heard of it, all the nations around us were afraid and fell greatly in their own esteem, for they perceived that this work had been accomplished with the help of our God. </a:t>
            </a:r>
          </a:p>
          <a:p>
            <a:pPr lvl="0">
              <a:spcAft>
                <a:spcPts val="600"/>
              </a:spcAft>
            </a:pPr>
            <a:r>
              <a:rPr lang="en-US" sz="2800" dirty="0"/>
              <a:t>Moreover, in those days the nobles of Judah sent many letters to </a:t>
            </a:r>
            <a:r>
              <a:rPr lang="en-US" sz="2800" dirty="0" err="1"/>
              <a:t>Tobiah</a:t>
            </a:r>
            <a:r>
              <a:rPr lang="en-US" sz="2800" dirty="0"/>
              <a:t>, and </a:t>
            </a:r>
            <a:r>
              <a:rPr lang="en-US" sz="2800" dirty="0" err="1"/>
              <a:t>Tobiah's</a:t>
            </a:r>
            <a:r>
              <a:rPr lang="en-US" sz="2800" dirty="0"/>
              <a:t> letters came to them. For many in Judah were bound by oath to him, because he was the son-in-law of </a:t>
            </a:r>
            <a:r>
              <a:rPr lang="en-US" sz="2800" dirty="0" err="1"/>
              <a:t>Shecaniah</a:t>
            </a:r>
            <a:r>
              <a:rPr lang="en-US" sz="2800" dirty="0"/>
              <a:t> the son of </a:t>
            </a:r>
            <a:r>
              <a:rPr lang="en-US" sz="2800" dirty="0" err="1"/>
              <a:t>Arah</a:t>
            </a:r>
            <a:r>
              <a:rPr lang="en-US" sz="2800" dirty="0"/>
              <a:t>: and his son </a:t>
            </a:r>
            <a:r>
              <a:rPr lang="en-US" sz="2800" dirty="0" err="1"/>
              <a:t>Jehohanan</a:t>
            </a:r>
            <a:r>
              <a:rPr lang="en-US" sz="2800" dirty="0"/>
              <a:t> had taken the daughter of </a:t>
            </a:r>
            <a:r>
              <a:rPr lang="en-US" sz="2800" dirty="0" err="1"/>
              <a:t>Meshullam</a:t>
            </a:r>
            <a:r>
              <a:rPr lang="en-US" sz="2800" dirty="0"/>
              <a:t> the son of </a:t>
            </a:r>
            <a:r>
              <a:rPr lang="en-US" sz="2800" dirty="0" err="1"/>
              <a:t>Berechiah</a:t>
            </a:r>
            <a:r>
              <a:rPr lang="en-US" sz="2800" dirty="0"/>
              <a:t> as his wife. Also they spoke of his good deeds in my presence and reported my words to him. And </a:t>
            </a:r>
            <a:r>
              <a:rPr lang="en-US" sz="2800" dirty="0" err="1"/>
              <a:t>Tobiah</a:t>
            </a:r>
            <a:r>
              <a:rPr lang="en-US" sz="2800" dirty="0"/>
              <a:t> sent letters to make me afraid.</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46403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266</TotalTime>
  <Words>1340</Words>
  <Application>Microsoft Office PowerPoint</Application>
  <PresentationFormat>Widescreen</PresentationFormat>
  <Paragraphs>79</Paragraphs>
  <Slides>10</Slides>
  <Notes>8</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Aharoni</vt:lpstr>
      <vt:lpstr>Arial</vt:lpstr>
      <vt:lpstr>Calibri</vt:lpstr>
      <vt:lpstr>Calibri Light</vt:lpstr>
      <vt:lpstr>1_Office Theme</vt:lpstr>
      <vt:lpstr>2_Office Theme</vt:lpstr>
      <vt:lpstr>EZRA &amp; NEHEMIAH</vt:lpstr>
      <vt:lpstr>Nehemiah 5</vt:lpstr>
      <vt:lpstr>5:14-19</vt:lpstr>
      <vt:lpstr> Nehemiah</vt:lpstr>
      <vt:lpstr>Nehemiah 6</vt:lpstr>
      <vt:lpstr>6:1-4</vt:lpstr>
      <vt:lpstr>6:5-9</vt:lpstr>
      <vt:lpstr>6:10-14</vt:lpstr>
      <vt:lpstr>6:15-19</vt:lpstr>
      <vt:lpstr>7:1-4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EZRA &amp; NEHEMIAH</dc:title>
  <dc:creator>Taylor Pickup</dc:creator>
  <cp:lastModifiedBy>Taylor Pickup</cp:lastModifiedBy>
  <cp:revision>8</cp:revision>
  <cp:lastPrinted>2019-10-30T19:23:34Z</cp:lastPrinted>
  <dcterms:created xsi:type="dcterms:W3CDTF">2019-10-30T15:55:24Z</dcterms:created>
  <dcterms:modified xsi:type="dcterms:W3CDTF">2019-10-30T20:21:38Z</dcterms:modified>
</cp:coreProperties>
</file>