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58" r:id="rId5"/>
    <p:sldId id="269" r:id="rId6"/>
    <p:sldId id="259" r:id="rId7"/>
    <p:sldId id="264" r:id="rId8"/>
    <p:sldId id="265" r:id="rId9"/>
    <p:sldId id="270" r:id="rId10"/>
    <p:sldId id="260" r:id="rId11"/>
  </p:sldIdLst>
  <p:sldSz cx="14630400" cy="8229600"/>
  <p:notesSz cx="6858000" cy="9144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92" y="-540"/>
      </p:cViewPr>
      <p:guideLst>
        <p:guide orient="horz" pos="2592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98A08-9C5D-4F75-B0B3-F3BA30D25492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3DDA3-E96B-4C06-A2BF-63BD86554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931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98A08-9C5D-4F75-B0B3-F3BA30D25492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3DDA3-E96B-4C06-A2BF-63BD86554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424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6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6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98A08-9C5D-4F75-B0B3-F3BA30D25492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3DDA3-E96B-4C06-A2BF-63BD86554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768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98A08-9C5D-4F75-B0B3-F3BA30D25492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3DDA3-E96B-4C06-A2BF-63BD86554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892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98A08-9C5D-4F75-B0B3-F3BA30D25492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3DDA3-E96B-4C06-A2BF-63BD86554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89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98A08-9C5D-4F75-B0B3-F3BA30D25492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3DDA3-E96B-4C06-A2BF-63BD86554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844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98A08-9C5D-4F75-B0B3-F3BA30D25492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3DDA3-E96B-4C06-A2BF-63BD86554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319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98A08-9C5D-4F75-B0B3-F3BA30D25492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3DDA3-E96B-4C06-A2BF-63BD86554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427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98A08-9C5D-4F75-B0B3-F3BA30D25492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3DDA3-E96B-4C06-A2BF-63BD86554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859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98A08-9C5D-4F75-B0B3-F3BA30D25492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3DDA3-E96B-4C06-A2BF-63BD86554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975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98A08-9C5D-4F75-B0B3-F3BA30D25492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3DDA3-E96B-4C06-A2BF-63BD86554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86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98A08-9C5D-4F75-B0B3-F3BA30D25492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3DDA3-E96B-4C06-A2BF-63BD86554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1014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4630400" cy="10134636"/>
          </a:xfrm>
          <a:prstGeom prst="rect">
            <a:avLst/>
          </a:prstGeom>
          <a:solidFill>
            <a:schemeClr val="bg1"/>
          </a:solidFill>
        </p:spPr>
        <p:txBody>
          <a:bodyPr wrap="square" lIns="130622" tIns="65311" rIns="130622" bIns="65311" rtlCol="0">
            <a:sp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3563600" y="609600"/>
            <a:ext cx="381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Bauhaus 93" panose="04030905020B02020C02" pitchFamily="82" charset="0"/>
              </a:rPr>
              <a:t>o</a:t>
            </a:r>
            <a:endParaRPr lang="en-US" sz="800" b="1" dirty="0">
              <a:latin typeface="Bauhaus 93" panose="04030905020B02020C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50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031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762000"/>
            <a:ext cx="129540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The  Ultimate  Principle  for 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BIBLICAL  AUTHORITY</a:t>
            </a:r>
          </a:p>
          <a:p>
            <a:endParaRPr 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Leviticus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10:1          (cf.  Lev. 16:12)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which  he (the LORD)  had  not  commanded  them 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endParaRPr 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</a:t>
            </a:r>
            <a:endParaRPr 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314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4630400" cy="10134636"/>
          </a:xfrm>
          <a:prstGeom prst="rect">
            <a:avLst/>
          </a:prstGeom>
          <a:solidFill>
            <a:schemeClr val="bg1"/>
          </a:solidFill>
        </p:spPr>
        <p:txBody>
          <a:bodyPr wrap="square" lIns="130622" tIns="65311" rIns="130622" bIns="65311" rtlCol="0">
            <a:sp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3563600" y="609600"/>
            <a:ext cx="381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Bauhaus 93" panose="04030905020B02020C02" pitchFamily="82" charset="0"/>
              </a:rPr>
              <a:t>o</a:t>
            </a:r>
            <a:endParaRPr lang="en-US" sz="800" b="1" dirty="0">
              <a:latin typeface="Bauhaus 93" panose="04030905020B02020C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4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990600"/>
            <a:ext cx="12115800" cy="1178784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The  apostle  Peter</a:t>
            </a: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Matthew  26:33</a:t>
            </a: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. . . I  will  never  be  offended (caused to stumble) 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		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314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4630400" cy="10134636"/>
          </a:xfrm>
          <a:prstGeom prst="rect">
            <a:avLst/>
          </a:prstGeom>
          <a:solidFill>
            <a:schemeClr val="bg1"/>
          </a:solidFill>
        </p:spPr>
        <p:txBody>
          <a:bodyPr wrap="square" lIns="130622" tIns="65311" rIns="130622" bIns="65311" rtlCol="0">
            <a:sp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3563600" y="609600"/>
            <a:ext cx="381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Bauhaus 93" panose="04030905020B02020C02" pitchFamily="82" charset="0"/>
              </a:rPr>
              <a:t>o</a:t>
            </a:r>
            <a:endParaRPr lang="en-US" sz="800" b="1" dirty="0">
              <a:latin typeface="Bauhaus 93" panose="04030905020B02020C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4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838199"/>
            <a:ext cx="13182600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The  disciple  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Judas</a:t>
            </a:r>
          </a:p>
          <a:p>
            <a:endParaRPr lang="en-US" sz="3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know about him</a:t>
            </a:r>
          </a:p>
          <a:p>
            <a:endParaRPr lang="en-US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Acts 1:17 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 For he was numbered among us, and received his portion in this ministry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Treasurer    Jn. 13:29</a:t>
            </a: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Thief           Jn. 12:6   (cf.  Jn. 12:3-5)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314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838199"/>
            <a:ext cx="13182600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The  disciple  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Judas</a:t>
            </a:r>
          </a:p>
          <a:p>
            <a:endParaRPr lang="en-US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knew about the escapes of Jesus:</a:t>
            </a:r>
          </a:p>
          <a:p>
            <a:endParaRPr lang="en-US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Nazareth	Lu. 4:28-30</a:t>
            </a:r>
          </a:p>
          <a:p>
            <a:endParaRPr lang="en-US" sz="3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Jerusalem	Jn. 8:59</a:t>
            </a:r>
          </a:p>
          <a:p>
            <a:endParaRPr lang="en-US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erusalem	Jn. 10:39</a:t>
            </a: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endParaRPr lang="en-US" sz="3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0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304800"/>
            <a:ext cx="13182600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The  disciple  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Judas</a:t>
            </a:r>
          </a:p>
          <a:p>
            <a:endParaRPr lang="en-US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did he do?</a:t>
            </a:r>
          </a:p>
          <a:p>
            <a:endParaRPr lang="en-US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The bargain	Mt. 26:14-16</a:t>
            </a: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The plan	Mk. 14:43-44</a:t>
            </a: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The kiss	Mt. 26:47-50	</a:t>
            </a: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Remorse	Mt. 27:3-10</a:t>
            </a: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Suicide	Mt. 27:5</a:t>
            </a:r>
          </a:p>
        </p:txBody>
      </p:sp>
    </p:spTree>
    <p:extLst>
      <p:ext uri="{BB962C8B-B14F-4D97-AF65-F5344CB8AC3E}">
        <p14:creationId xmlns:p14="http://schemas.microsoft.com/office/powerpoint/2010/main" val="3391411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4630400" cy="10134636"/>
          </a:xfrm>
          <a:prstGeom prst="rect">
            <a:avLst/>
          </a:prstGeom>
          <a:solidFill>
            <a:schemeClr val="bg1"/>
          </a:solidFill>
        </p:spPr>
        <p:txBody>
          <a:bodyPr wrap="square" lIns="130622" tIns="65311" rIns="130622" bIns="65311" rtlCol="0">
            <a:sp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3563600" y="609600"/>
            <a:ext cx="381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Bauhaus 93" panose="04030905020B02020C02" pitchFamily="82" charset="0"/>
              </a:rPr>
              <a:t>o</a:t>
            </a:r>
            <a:endParaRPr lang="en-US" sz="800" b="1" dirty="0">
              <a:latin typeface="Bauhaus 93" panose="04030905020B02020C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4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14364</TotalTime>
  <Words>88</Words>
  <Application>Microsoft Office PowerPoint</Application>
  <PresentationFormat>Custom</PresentationFormat>
  <Paragraphs>75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 F Owen</dc:creator>
  <cp:lastModifiedBy>Bob F Owen</cp:lastModifiedBy>
  <cp:revision>23</cp:revision>
  <dcterms:created xsi:type="dcterms:W3CDTF">2019-09-06T15:16:12Z</dcterms:created>
  <dcterms:modified xsi:type="dcterms:W3CDTF">2019-09-29T00:52:08Z</dcterms:modified>
</cp:coreProperties>
</file>