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59" r:id="rId3"/>
    <p:sldId id="265" r:id="rId4"/>
    <p:sldId id="258" r:id="rId5"/>
    <p:sldId id="260" r:id="rId6"/>
    <p:sldId id="261" r:id="rId7"/>
    <p:sldId id="262" r:id="rId8"/>
    <p:sldId id="257" r:id="rId9"/>
    <p:sldId id="269" r:id="rId10"/>
    <p:sldId id="268" r:id="rId11"/>
    <p:sldId id="263" r:id="rId12"/>
    <p:sldId id="271" r:id="rId13"/>
    <p:sldId id="270" r:id="rId14"/>
    <p:sldId id="2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DAFF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27624" autoAdjust="0"/>
  </p:normalViewPr>
  <p:slideViewPr>
    <p:cSldViewPr snapToGrid="0">
      <p:cViewPr>
        <p:scale>
          <a:sx n="60" d="100"/>
          <a:sy n="60" d="100"/>
        </p:scale>
        <p:origin x="24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3F329-8D44-4C23-B42D-A6BD6AE58D5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19AC73-7893-467A-B15F-F881DF248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48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19AC73-7893-467A-B15F-F881DF248F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818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19AC73-7893-467A-B15F-F881DF248F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996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19AC73-7893-467A-B15F-F881DF248F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05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19AC73-7893-467A-B15F-F881DF248F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49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19AC73-7893-467A-B15F-F881DF248F4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23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19AC73-7893-467A-B15F-F881DF248F4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086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19AC73-7893-467A-B15F-F881DF248F4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141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19AC73-7893-467A-B15F-F881DF248F4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520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19AC73-7893-467A-B15F-F881DF248F4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58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CB18E-6CF6-488C-8BB7-6155A90E41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A714E2-1CCA-4C21-B4A7-AEF65EE596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6C9A3-7B8C-4968-BA71-66BD490F5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4FE3-3AB5-4ADA-8469-0537A4A46524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BBB49-DADF-415F-95B9-E8337AA98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AA3552-7E76-4FD9-8646-D6C61ED74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8210-8159-4285-903D-10F4F90E5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05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E08E6-FC48-48DC-8FF2-09489DDDD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60949B-207E-457D-8075-79342B163A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B6D26-BCF3-4779-9C76-5E999B3EC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4FE3-3AB5-4ADA-8469-0537A4A46524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D52F1-11FA-4A8D-BE4F-7303E4CC4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136DF-EFAC-4D87-A8AD-5EA6B6F8C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8210-8159-4285-903D-10F4F90E5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051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A38A31-F530-41A1-9601-35CC144D1A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891D0C-3740-4416-A077-A4DD31C4A8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4F07D-1AFA-4E90-A133-95313CAAB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4FE3-3AB5-4ADA-8469-0537A4A46524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B7BC3-A964-43C3-9686-036013968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4458B-7335-4911-9CC6-19AD77B7E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8210-8159-4285-903D-10F4F90E5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17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CB18E-6CF6-488C-8BB7-6155A90E41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A714E2-1CCA-4C21-B4A7-AEF65EE596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6C9A3-7B8C-4968-BA71-66BD490F5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4FE3-3AB5-4ADA-8469-0537A4A46524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BBB49-DADF-415F-95B9-E8337AA98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AA3552-7E76-4FD9-8646-D6C61ED74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8210-8159-4285-903D-10F4F90E5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689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EE051-8C94-4116-95B7-3D26CC7C1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E9FF6-BE0E-4D1B-840D-F61BCDE90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7A26F-0CB1-4C10-B5CD-59F7315EE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4FE3-3AB5-4ADA-8469-0537A4A46524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C04B2-6F6E-4DDF-B43E-9C5BE702C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8E63A5-40DC-44ED-B0E5-F0436FC3A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8210-8159-4285-903D-10F4F90E5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865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27B43-DD44-4414-B0C8-29D1BD7F8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D14B44-5DE5-47D9-BAA3-E7602A6A9E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9A9CF-64F8-4E44-9F0F-FF50B1D6D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4FE3-3AB5-4ADA-8469-0537A4A46524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BB8075-C09A-4D7D-A1E1-788DD2BF9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595F96-DB0A-42E5-BC8B-70322F876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8210-8159-4285-903D-10F4F90E5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62231-4893-4B78-BCB6-5BD82D396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B98D1-9FA8-43CB-B34B-2595C49E18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CF407F-0498-4E0C-A6E6-0957701313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02F227-BF45-4C8C-9725-01902AD10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4FE3-3AB5-4ADA-8469-0537A4A46524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6E46D-2425-48D4-8853-B50E500C5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921BE7-F51A-4BCD-9D0A-56BDA2E87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8210-8159-4285-903D-10F4F90E5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5286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5C2BE-0457-4232-B42C-ACEFB8FF5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7397DF-D76E-4C1B-A1D2-22DADAD743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D9087B-7CCD-4D67-AE4C-EA6AE97491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66F9D7-B284-43F9-B003-0EB80DE6D6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567D70-5F9F-45C2-922F-6CDA343A80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1A1B27-625B-4B62-B264-837DF9288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4FE3-3AB5-4ADA-8469-0537A4A46524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824D2D-D032-407D-9AD2-E9469CF91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E5DA14-3F27-463B-BBE8-31FBD9662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8210-8159-4285-903D-10F4F90E5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8390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C5525-9C7A-44F2-B31E-2AF48C226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23F10B-0483-4F74-92A0-FADC83918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4FE3-3AB5-4ADA-8469-0537A4A46524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C12135-F75A-45AC-9879-3273FC479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CE3138-D318-464C-9D5D-9AD6B19E1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8210-8159-4285-903D-10F4F90E5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8647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DA1FDA-6D8A-496D-A43D-C7230C47A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4FE3-3AB5-4ADA-8469-0537A4A46524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1F4370-F83E-46C7-90F5-7D3595EFD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E2681C-E436-442F-AF69-15FC29626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8210-8159-4285-903D-10F4F90E5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474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AF7CD-0B96-43A1-8A25-4EA23D9DF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EB821-28D5-4F38-8D4A-765B5A5AD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41DE94-4348-4DCE-A8D1-3137148F2A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7A883F-3764-42F7-8B0A-E18FEB8B2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4FE3-3AB5-4ADA-8469-0537A4A46524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5C7D0A-4543-40D9-ACF8-75949160A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010C69-FFFF-4B80-B8C7-D22CA6159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8210-8159-4285-903D-10F4F90E5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08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EE051-8C94-4116-95B7-3D26CC7C1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E9FF6-BE0E-4D1B-840D-F61BCDE90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7A26F-0CB1-4C10-B5CD-59F7315EE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4FE3-3AB5-4ADA-8469-0537A4A46524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C04B2-6F6E-4DDF-B43E-9C5BE702C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8E63A5-40DC-44ED-B0E5-F0436FC3A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8210-8159-4285-903D-10F4F90E5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4740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36DB9-8F1B-4BA8-90C6-336D98A4A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61C68F-F8EB-4A7C-B979-8B42A3F215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958C9B-AC0C-4C79-89DB-C9D4C8C9BD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30BF78-92CA-4027-90A0-E602C2A57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4FE3-3AB5-4ADA-8469-0537A4A46524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8EA83C-9744-459A-9F78-537EE475E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3F26AC-6DD6-4912-BBB1-706673B59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8210-8159-4285-903D-10F4F90E5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284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E08E6-FC48-48DC-8FF2-09489DDDD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60949B-207E-457D-8075-79342B163A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B6D26-BCF3-4779-9C76-5E999B3EC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4FE3-3AB5-4ADA-8469-0537A4A46524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D52F1-11FA-4A8D-BE4F-7303E4CC4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136DF-EFAC-4D87-A8AD-5EA6B6F8C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8210-8159-4285-903D-10F4F90E5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7020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A38A31-F530-41A1-9601-35CC144D1A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891D0C-3740-4416-A077-A4DD31C4A8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4F07D-1AFA-4E90-A133-95313CAAB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4FE3-3AB5-4ADA-8469-0537A4A46524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B7BC3-A964-43C3-9686-036013968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4458B-7335-4911-9CC6-19AD77B7E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8210-8159-4285-903D-10F4F90E5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50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27B43-DD44-4414-B0C8-29D1BD7F8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D14B44-5DE5-47D9-BAA3-E7602A6A9E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9A9CF-64F8-4E44-9F0F-FF50B1D6D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4FE3-3AB5-4ADA-8469-0537A4A46524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BB8075-C09A-4D7D-A1E1-788DD2BF9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595F96-DB0A-42E5-BC8B-70322F876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8210-8159-4285-903D-10F4F90E5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67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62231-4893-4B78-BCB6-5BD82D396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B98D1-9FA8-43CB-B34B-2595C49E18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CF407F-0498-4E0C-A6E6-0957701313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02F227-BF45-4C8C-9725-01902AD10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4FE3-3AB5-4ADA-8469-0537A4A46524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6E46D-2425-48D4-8853-B50E500C5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921BE7-F51A-4BCD-9D0A-56BDA2E87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8210-8159-4285-903D-10F4F90E5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5C2BE-0457-4232-B42C-ACEFB8FF5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7397DF-D76E-4C1B-A1D2-22DADAD743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D9087B-7CCD-4D67-AE4C-EA6AE97491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66F9D7-B284-43F9-B003-0EB80DE6D6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567D70-5F9F-45C2-922F-6CDA343A80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1A1B27-625B-4B62-B264-837DF9288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4FE3-3AB5-4ADA-8469-0537A4A46524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824D2D-D032-407D-9AD2-E9469CF91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E5DA14-3F27-463B-BBE8-31FBD9662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8210-8159-4285-903D-10F4F90E5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368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C5525-9C7A-44F2-B31E-2AF48C226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23F10B-0483-4F74-92A0-FADC83918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4FE3-3AB5-4ADA-8469-0537A4A46524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C12135-F75A-45AC-9879-3273FC479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CE3138-D318-464C-9D5D-9AD6B19E1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8210-8159-4285-903D-10F4F90E5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17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DA1FDA-6D8A-496D-A43D-C7230C47A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4FE3-3AB5-4ADA-8469-0537A4A46524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1F4370-F83E-46C7-90F5-7D3595EFD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E2681C-E436-442F-AF69-15FC29626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8210-8159-4285-903D-10F4F90E5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288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AF7CD-0B96-43A1-8A25-4EA23D9DF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EB821-28D5-4F38-8D4A-765B5A5AD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41DE94-4348-4DCE-A8D1-3137148F2A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7A883F-3764-42F7-8B0A-E18FEB8B2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4FE3-3AB5-4ADA-8469-0537A4A46524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5C7D0A-4543-40D9-ACF8-75949160A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010C69-FFFF-4B80-B8C7-D22CA6159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8210-8159-4285-903D-10F4F90E5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78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36DB9-8F1B-4BA8-90C6-336D98A4A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61C68F-F8EB-4A7C-B979-8B42A3F215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958C9B-AC0C-4C79-89DB-C9D4C8C9BD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30BF78-92CA-4027-90A0-E602C2A57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4FE3-3AB5-4ADA-8469-0537A4A46524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8EA83C-9744-459A-9F78-537EE475E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3F26AC-6DD6-4912-BBB1-706673B59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8210-8159-4285-903D-10F4F90E5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164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hyperlink" Target="https://www.flickr.com/photos/nancynance/16299963884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DEBAEA-B2EE-49EA-8964-A61EAF163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115A51-A2D7-4226-990C-C2901515D4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A897A2-8BD2-4C0D-9B17-DE8F00C37D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4FE3-3AB5-4ADA-8469-0537A4A46524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1101C-DD83-4703-904B-2FB237A01C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00AA03-9C03-4251-A1F5-0806738527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F8210-8159-4285-903D-10F4F90E5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54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DEBAEA-B2EE-49EA-8964-A61EAF163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115A51-A2D7-4226-990C-C2901515D4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A897A2-8BD2-4C0D-9B17-DE8F00C37D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4FE3-3AB5-4ADA-8469-0537A4A46524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1101C-DD83-4703-904B-2FB237A01C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00AA03-9C03-4251-A1F5-0806738527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F8210-8159-4285-903D-10F4F90E5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40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wall-stone-wall-stones-bricks-454952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3321FBE-66F0-4FB0-A8EA-34ED23C73B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44394"/>
            <a:ext cx="9144000" cy="1367618"/>
          </a:xfr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st="101600" dir="5400000" algn="t" rotWithShape="0">
              <a:prstClr val="black">
                <a:alpha val="40000"/>
              </a:prstClr>
            </a:outerShdw>
          </a:effectLst>
        </p:spPr>
        <p:txBody>
          <a:bodyPr anchor="b">
            <a:normAutofit/>
          </a:bodyPr>
          <a:lstStyle/>
          <a:p>
            <a:r>
              <a:rPr lang="en-US" sz="8000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EZRA </a:t>
            </a:r>
            <a:r>
              <a:rPr lang="en-US" sz="7200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&amp;</a:t>
            </a:r>
            <a:r>
              <a:rPr lang="en-US" sz="8000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NEHEMIAH</a:t>
            </a:r>
          </a:p>
        </p:txBody>
      </p:sp>
    </p:spTree>
    <p:extLst>
      <p:ext uri="{BB962C8B-B14F-4D97-AF65-F5344CB8AC3E}">
        <p14:creationId xmlns:p14="http://schemas.microsoft.com/office/powerpoint/2010/main" val="3273371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13DF6-E01A-4484-8D88-0F6D27525EB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C00000"/>
                </a:solidFill>
              </a:rPr>
              <a:t>Ezra-Nehemiah</a:t>
            </a:r>
            <a:r>
              <a:rPr lang="en-US" sz="4800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5EBC4-EE52-4B82-AF60-435B53A3F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>
            <a:normAutofit/>
          </a:bodyPr>
          <a:lstStyle/>
          <a:p>
            <a:r>
              <a:rPr lang="en-US" sz="3200" dirty="0"/>
              <a:t>The exile in Babylon is over</a:t>
            </a:r>
          </a:p>
          <a:p>
            <a:r>
              <a:rPr lang="en-US" sz="3200" dirty="0"/>
              <a:t>The Jews are allowed to return home to the promised land</a:t>
            </a:r>
          </a:p>
          <a:p>
            <a:r>
              <a:rPr lang="en-US" sz="3200" dirty="0"/>
              <a:t>They re-establish their laws</a:t>
            </a:r>
          </a:p>
          <a:p>
            <a:r>
              <a:rPr lang="en-US" sz="3200" dirty="0"/>
              <a:t>They rebuild the temple in Jerusalem</a:t>
            </a:r>
          </a:p>
          <a:p>
            <a:r>
              <a:rPr lang="en-US" sz="3200" dirty="0"/>
              <a:t>They rebuild the walls of Jerusalem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434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13DF6-E01A-4484-8D88-0F6D27525EB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C00000"/>
                </a:solidFill>
              </a:rPr>
              <a:t>Ezra-Nehemiah</a:t>
            </a:r>
            <a:r>
              <a:rPr lang="en-US" sz="4800" dirty="0"/>
              <a:t>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104A7E-39BA-41B5-AC75-59A1CAED9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782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0F0E7-A71F-4E9A-892C-166076BA0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0967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Deuteronomy 30 </a:t>
            </a:r>
          </a:p>
        </p:txBody>
      </p:sp>
    </p:spTree>
    <p:extLst>
      <p:ext uri="{BB962C8B-B14F-4D97-AF65-F5344CB8AC3E}">
        <p14:creationId xmlns:p14="http://schemas.microsoft.com/office/powerpoint/2010/main" val="2240002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0F0E7-A71F-4E9A-892C-166076BA0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0967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1 Kings 8</a:t>
            </a:r>
          </a:p>
        </p:txBody>
      </p:sp>
    </p:spTree>
    <p:extLst>
      <p:ext uri="{BB962C8B-B14F-4D97-AF65-F5344CB8AC3E}">
        <p14:creationId xmlns:p14="http://schemas.microsoft.com/office/powerpoint/2010/main" val="3371050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15475-49B7-4808-96E5-9E8A4D59D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2A57A-80CA-4508-A255-2A0FC48CF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694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8EFBD-1CA7-4C4F-A874-9FED25EA6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FEE97-29DA-45D9-99D9-8188F308A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23BF5DB1-1FE4-4B84-8B42-3EF99413F5EE}"/>
              </a:ext>
            </a:extLst>
          </p:cNvPr>
          <p:cNvSpPr/>
          <p:nvPr/>
        </p:nvSpPr>
        <p:spPr>
          <a:xfrm>
            <a:off x="520505" y="601076"/>
            <a:ext cx="10833295" cy="3334043"/>
          </a:xfrm>
          <a:prstGeom prst="wedgeRoundRectCallout">
            <a:avLst>
              <a:gd name="adj1" fmla="val -48552"/>
              <a:gd name="adj2" fmla="val 94145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AED1B0-2CE5-4769-98EF-0511F4BA8C75}"/>
              </a:ext>
            </a:extLst>
          </p:cNvPr>
          <p:cNvSpPr txBox="1"/>
          <p:nvPr/>
        </p:nvSpPr>
        <p:spPr>
          <a:xfrm>
            <a:off x="1069145" y="1083212"/>
            <a:ext cx="98473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You can’t really know where you are going until... </a:t>
            </a:r>
          </a:p>
        </p:txBody>
      </p:sp>
    </p:spTree>
    <p:extLst>
      <p:ext uri="{BB962C8B-B14F-4D97-AF65-F5344CB8AC3E}">
        <p14:creationId xmlns:p14="http://schemas.microsoft.com/office/powerpoint/2010/main" val="924676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8EFBD-1CA7-4C4F-A874-9FED25EA6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FEE97-29DA-45D9-99D9-8188F308A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23BF5DB1-1FE4-4B84-8B42-3EF99413F5EE}"/>
              </a:ext>
            </a:extLst>
          </p:cNvPr>
          <p:cNvSpPr/>
          <p:nvPr/>
        </p:nvSpPr>
        <p:spPr>
          <a:xfrm>
            <a:off x="520505" y="601076"/>
            <a:ext cx="10833295" cy="3334043"/>
          </a:xfrm>
          <a:prstGeom prst="wedgeRoundRectCallout">
            <a:avLst>
              <a:gd name="adj1" fmla="val -48552"/>
              <a:gd name="adj2" fmla="val 94145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AED1B0-2CE5-4769-98EF-0511F4BA8C75}"/>
              </a:ext>
            </a:extLst>
          </p:cNvPr>
          <p:cNvSpPr txBox="1"/>
          <p:nvPr/>
        </p:nvSpPr>
        <p:spPr>
          <a:xfrm>
            <a:off x="1069145" y="1083212"/>
            <a:ext cx="98473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You can’t really know where you are going until </a:t>
            </a:r>
            <a:r>
              <a:rPr lang="en-US" sz="5400" b="1" dirty="0"/>
              <a:t>you know where you have been. </a:t>
            </a:r>
          </a:p>
        </p:txBody>
      </p:sp>
    </p:spTree>
    <p:extLst>
      <p:ext uri="{BB962C8B-B14F-4D97-AF65-F5344CB8AC3E}">
        <p14:creationId xmlns:p14="http://schemas.microsoft.com/office/powerpoint/2010/main" val="3824582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1EA8F4-EA50-4D45-8B69-77637724DE95}"/>
              </a:ext>
            </a:extLst>
          </p:cNvPr>
          <p:cNvSpPr/>
          <p:nvPr/>
        </p:nvSpPr>
        <p:spPr>
          <a:xfrm>
            <a:off x="281354" y="3429000"/>
            <a:ext cx="11619914" cy="2145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063B01-A91B-40FF-9DC1-BD6C43B0ED3C}"/>
              </a:ext>
            </a:extLst>
          </p:cNvPr>
          <p:cNvSpPr txBox="1"/>
          <p:nvPr/>
        </p:nvSpPr>
        <p:spPr>
          <a:xfrm>
            <a:off x="3319976" y="182880"/>
            <a:ext cx="6119446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</a:rPr>
              <a:t>Old Testament History </a:t>
            </a: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D01F5DE9-62E8-4F42-A2C2-D4E51A0AF6CB}"/>
              </a:ext>
            </a:extLst>
          </p:cNvPr>
          <p:cNvSpPr/>
          <p:nvPr/>
        </p:nvSpPr>
        <p:spPr>
          <a:xfrm>
            <a:off x="9990594" y="1238449"/>
            <a:ext cx="1910674" cy="1336431"/>
          </a:xfrm>
          <a:prstGeom prst="wedgeRectCallout">
            <a:avLst>
              <a:gd name="adj1" fmla="val 36121"/>
              <a:gd name="adj2" fmla="val 96185"/>
            </a:avLst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Ezra &amp; Nehemiah </a:t>
            </a:r>
          </a:p>
        </p:txBody>
      </p:sp>
    </p:spTree>
    <p:extLst>
      <p:ext uri="{BB962C8B-B14F-4D97-AF65-F5344CB8AC3E}">
        <p14:creationId xmlns:p14="http://schemas.microsoft.com/office/powerpoint/2010/main" val="305180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1EA8F4-EA50-4D45-8B69-77637724DE95}"/>
              </a:ext>
            </a:extLst>
          </p:cNvPr>
          <p:cNvSpPr/>
          <p:nvPr/>
        </p:nvSpPr>
        <p:spPr>
          <a:xfrm>
            <a:off x="281354" y="3429000"/>
            <a:ext cx="11619914" cy="2145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063B01-A91B-40FF-9DC1-BD6C43B0ED3C}"/>
              </a:ext>
            </a:extLst>
          </p:cNvPr>
          <p:cNvSpPr txBox="1"/>
          <p:nvPr/>
        </p:nvSpPr>
        <p:spPr>
          <a:xfrm>
            <a:off x="3319976" y="182880"/>
            <a:ext cx="6119446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</a:rPr>
              <a:t>Old Testament History </a:t>
            </a: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D01F5DE9-62E8-4F42-A2C2-D4E51A0AF6CB}"/>
              </a:ext>
            </a:extLst>
          </p:cNvPr>
          <p:cNvSpPr/>
          <p:nvPr/>
        </p:nvSpPr>
        <p:spPr>
          <a:xfrm>
            <a:off x="9990594" y="1238449"/>
            <a:ext cx="1910674" cy="1336431"/>
          </a:xfrm>
          <a:prstGeom prst="wedgeRectCallout">
            <a:avLst>
              <a:gd name="adj1" fmla="val 36121"/>
              <a:gd name="adj2" fmla="val 96185"/>
            </a:avLst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Ezra &amp; Nehemiah </a:t>
            </a: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C3D145C5-DC8B-4311-86BC-FDAC55E305C7}"/>
              </a:ext>
            </a:extLst>
          </p:cNvPr>
          <p:cNvSpPr/>
          <p:nvPr/>
        </p:nvSpPr>
        <p:spPr>
          <a:xfrm>
            <a:off x="476480" y="1238448"/>
            <a:ext cx="1910674" cy="1336431"/>
          </a:xfrm>
          <a:prstGeom prst="wedgeRectCallout">
            <a:avLst>
              <a:gd name="adj1" fmla="val -14015"/>
              <a:gd name="adj2" fmla="val 99443"/>
            </a:avLst>
          </a:prstGeom>
          <a:solidFill>
            <a:srgbClr val="71DA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The 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</a:rPr>
              <a:t>Exodus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5C49AA3A-A340-420A-B403-87011FA88913}"/>
              </a:ext>
            </a:extLst>
          </p:cNvPr>
          <p:cNvSpPr/>
          <p:nvPr/>
        </p:nvSpPr>
        <p:spPr>
          <a:xfrm>
            <a:off x="2914880" y="1238448"/>
            <a:ext cx="1910674" cy="1336431"/>
          </a:xfrm>
          <a:prstGeom prst="wedgeRectCallout">
            <a:avLst>
              <a:gd name="adj1" fmla="val -85422"/>
              <a:gd name="adj2" fmla="val 96185"/>
            </a:avLst>
          </a:prstGeom>
          <a:solidFill>
            <a:srgbClr val="71DA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Moses’ warnings</a:t>
            </a:r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A2A8E0A7-5A70-4151-A041-06DAAAE14C5C}"/>
              </a:ext>
            </a:extLst>
          </p:cNvPr>
          <p:cNvSpPr/>
          <p:nvPr/>
        </p:nvSpPr>
        <p:spPr>
          <a:xfrm>
            <a:off x="5311179" y="1238446"/>
            <a:ext cx="1910674" cy="1336431"/>
          </a:xfrm>
          <a:prstGeom prst="wedgeRectCallout">
            <a:avLst>
              <a:gd name="adj1" fmla="val -47439"/>
              <a:gd name="adj2" fmla="val 92927"/>
            </a:avLst>
          </a:prstGeom>
          <a:solidFill>
            <a:srgbClr val="71DA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The covenant with David</a:t>
            </a:r>
          </a:p>
        </p:txBody>
      </p:sp>
      <p:sp>
        <p:nvSpPr>
          <p:cNvPr id="11" name="Speech Bubble: Rectangle 10">
            <a:extLst>
              <a:ext uri="{FF2B5EF4-FFF2-40B4-BE49-F238E27FC236}">
                <a16:creationId xmlns:a16="http://schemas.microsoft.com/office/drawing/2014/main" id="{DC4C5D98-E520-4FAE-A2E3-A3363BBF1B54}"/>
              </a:ext>
            </a:extLst>
          </p:cNvPr>
          <p:cNvSpPr/>
          <p:nvPr/>
        </p:nvSpPr>
        <p:spPr>
          <a:xfrm>
            <a:off x="703497" y="4497652"/>
            <a:ext cx="1910674" cy="1336431"/>
          </a:xfrm>
          <a:prstGeom prst="wedgeRectCallout">
            <a:avLst>
              <a:gd name="adj1" fmla="val -12496"/>
              <a:gd name="adj2" fmla="val -100390"/>
            </a:avLst>
          </a:prstGeom>
          <a:solidFill>
            <a:srgbClr val="71DA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Priesthood established</a:t>
            </a:r>
          </a:p>
        </p:txBody>
      </p:sp>
      <p:sp>
        <p:nvSpPr>
          <p:cNvPr id="12" name="Speech Bubble: Rectangle 11">
            <a:extLst>
              <a:ext uri="{FF2B5EF4-FFF2-40B4-BE49-F238E27FC236}">
                <a16:creationId xmlns:a16="http://schemas.microsoft.com/office/drawing/2014/main" id="{88F0653D-CEA0-42C6-AC8D-04F40110B517}"/>
              </a:ext>
            </a:extLst>
          </p:cNvPr>
          <p:cNvSpPr/>
          <p:nvPr/>
        </p:nvSpPr>
        <p:spPr>
          <a:xfrm>
            <a:off x="3076582" y="4497652"/>
            <a:ext cx="1910674" cy="1336431"/>
          </a:xfrm>
          <a:prstGeom prst="wedgeRectCallout">
            <a:avLst>
              <a:gd name="adj1" fmla="val -50478"/>
              <a:gd name="adj2" fmla="val -101476"/>
            </a:avLst>
          </a:prstGeom>
          <a:solidFill>
            <a:srgbClr val="71DA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Canaan Settled </a:t>
            </a:r>
          </a:p>
        </p:txBody>
      </p: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id="{BE84F29D-D6B9-4845-90E3-DB6B6626CD48}"/>
              </a:ext>
            </a:extLst>
          </p:cNvPr>
          <p:cNvSpPr/>
          <p:nvPr/>
        </p:nvSpPr>
        <p:spPr>
          <a:xfrm>
            <a:off x="5364181" y="4497652"/>
            <a:ext cx="1910674" cy="1336431"/>
          </a:xfrm>
          <a:prstGeom prst="wedgeRectCallout">
            <a:avLst>
              <a:gd name="adj1" fmla="val -45161"/>
              <a:gd name="adj2" fmla="val -98218"/>
            </a:avLst>
          </a:prstGeom>
          <a:solidFill>
            <a:srgbClr val="71DA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Temple built by Solomon </a:t>
            </a:r>
          </a:p>
        </p:txBody>
      </p:sp>
      <p:sp>
        <p:nvSpPr>
          <p:cNvPr id="15" name="Speech Bubble: Rectangle 14">
            <a:extLst>
              <a:ext uri="{FF2B5EF4-FFF2-40B4-BE49-F238E27FC236}">
                <a16:creationId xmlns:a16="http://schemas.microsoft.com/office/drawing/2014/main" id="{05469A11-18B1-40EC-98AF-4EAF7BE0A912}"/>
              </a:ext>
            </a:extLst>
          </p:cNvPr>
          <p:cNvSpPr/>
          <p:nvPr/>
        </p:nvSpPr>
        <p:spPr>
          <a:xfrm>
            <a:off x="9947051" y="4497651"/>
            <a:ext cx="1910674" cy="1336431"/>
          </a:xfrm>
          <a:prstGeom prst="wedgeRectCallout">
            <a:avLst>
              <a:gd name="adj1" fmla="val -5660"/>
              <a:gd name="adj2" fmla="val -98218"/>
            </a:avLst>
          </a:prstGeom>
          <a:solidFill>
            <a:srgbClr val="71DA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Jerusalem’s destruction &amp; the exile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619C607-C58A-4BCB-85B1-150BF5F50913}"/>
              </a:ext>
            </a:extLst>
          </p:cNvPr>
          <p:cNvGrpSpPr/>
          <p:nvPr/>
        </p:nvGrpSpPr>
        <p:grpSpPr>
          <a:xfrm>
            <a:off x="7707478" y="1238446"/>
            <a:ext cx="1910674" cy="2137937"/>
            <a:chOff x="7707478" y="1238446"/>
            <a:chExt cx="1910674" cy="2137937"/>
          </a:xfrm>
        </p:grpSpPr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B913E43B-A367-497A-AC94-58B4BFDDA252}"/>
                </a:ext>
              </a:extLst>
            </p:cNvPr>
            <p:cNvSpPr/>
            <p:nvPr/>
          </p:nvSpPr>
          <p:spPr>
            <a:xfrm rot="8357979">
              <a:off x="9241225" y="2065161"/>
              <a:ext cx="269717" cy="1311222"/>
            </a:xfrm>
            <a:prstGeom prst="triangle">
              <a:avLst/>
            </a:prstGeom>
            <a:solidFill>
              <a:srgbClr val="71DAFF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Isosceles Triangle 1">
              <a:extLst>
                <a:ext uri="{FF2B5EF4-FFF2-40B4-BE49-F238E27FC236}">
                  <a16:creationId xmlns:a16="http://schemas.microsoft.com/office/drawing/2014/main" id="{423E8524-6C3B-4292-BA0F-79DD34B30B72}"/>
                </a:ext>
              </a:extLst>
            </p:cNvPr>
            <p:cNvSpPr/>
            <p:nvPr/>
          </p:nvSpPr>
          <p:spPr>
            <a:xfrm rot="10800000">
              <a:off x="8607117" y="2341465"/>
              <a:ext cx="292658" cy="841038"/>
            </a:xfrm>
            <a:prstGeom prst="triangle">
              <a:avLst/>
            </a:prstGeom>
            <a:solidFill>
              <a:srgbClr val="71DAFF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peech Bubble: Rectangle 9">
              <a:extLst>
                <a:ext uri="{FF2B5EF4-FFF2-40B4-BE49-F238E27FC236}">
                  <a16:creationId xmlns:a16="http://schemas.microsoft.com/office/drawing/2014/main" id="{B56AC7F0-24AF-4916-9B15-6F01A95F9259}"/>
                </a:ext>
              </a:extLst>
            </p:cNvPr>
            <p:cNvSpPr/>
            <p:nvPr/>
          </p:nvSpPr>
          <p:spPr>
            <a:xfrm>
              <a:off x="7707478" y="1238446"/>
              <a:ext cx="1910674" cy="1336431"/>
            </a:xfrm>
            <a:prstGeom prst="wedgeRectCallout">
              <a:avLst>
                <a:gd name="adj1" fmla="val -86131"/>
                <a:gd name="adj2" fmla="val 96256"/>
              </a:avLst>
            </a:prstGeom>
            <a:solidFill>
              <a:srgbClr val="71DAFF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</a:rPr>
                <a:t>Corrupt kings </a:t>
              </a:r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BDB1BB13-F250-4424-9B9C-240308609976}"/>
                </a:ext>
              </a:extLst>
            </p:cNvPr>
            <p:cNvSpPr/>
            <p:nvPr/>
          </p:nvSpPr>
          <p:spPr>
            <a:xfrm rot="10800000">
              <a:off x="8604636" y="2359455"/>
              <a:ext cx="292659" cy="641811"/>
            </a:xfrm>
            <a:prstGeom prst="triangle">
              <a:avLst/>
            </a:prstGeom>
            <a:solidFill>
              <a:srgbClr val="71DA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ADBED43A-9AEB-4A76-9D9E-F632DE65749B}"/>
                </a:ext>
              </a:extLst>
            </p:cNvPr>
            <p:cNvSpPr/>
            <p:nvPr/>
          </p:nvSpPr>
          <p:spPr>
            <a:xfrm rot="8792239">
              <a:off x="9178996" y="2386400"/>
              <a:ext cx="240578" cy="475187"/>
            </a:xfrm>
            <a:prstGeom prst="triangle">
              <a:avLst/>
            </a:prstGeom>
            <a:solidFill>
              <a:srgbClr val="71DA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8A54ADB-4DAE-4B1F-8586-F32FA541BB43}"/>
              </a:ext>
            </a:extLst>
          </p:cNvPr>
          <p:cNvGrpSpPr/>
          <p:nvPr/>
        </p:nvGrpSpPr>
        <p:grpSpPr>
          <a:xfrm>
            <a:off x="7651780" y="3742216"/>
            <a:ext cx="2035125" cy="2091866"/>
            <a:chOff x="7651780" y="3742216"/>
            <a:chExt cx="2035125" cy="2091866"/>
          </a:xfrm>
        </p:grpSpPr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2E2D3362-8CCA-4B6A-91D1-4F01654A2300}"/>
                </a:ext>
              </a:extLst>
            </p:cNvPr>
            <p:cNvSpPr/>
            <p:nvPr/>
          </p:nvSpPr>
          <p:spPr>
            <a:xfrm rot="1937673">
              <a:off x="9334079" y="3742216"/>
              <a:ext cx="352826" cy="921761"/>
            </a:xfrm>
            <a:prstGeom prst="triangle">
              <a:avLst/>
            </a:prstGeom>
            <a:solidFill>
              <a:srgbClr val="71DAFF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A9C7A603-CE2B-4375-973D-A14B9592E8B4}"/>
                </a:ext>
              </a:extLst>
            </p:cNvPr>
            <p:cNvSpPr/>
            <p:nvPr/>
          </p:nvSpPr>
          <p:spPr>
            <a:xfrm>
              <a:off x="8535575" y="3855386"/>
              <a:ext cx="254479" cy="659980"/>
            </a:xfrm>
            <a:prstGeom prst="triangle">
              <a:avLst/>
            </a:prstGeom>
            <a:solidFill>
              <a:srgbClr val="71DAFF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peech Bubble: Rectangle 13">
              <a:extLst>
                <a:ext uri="{FF2B5EF4-FFF2-40B4-BE49-F238E27FC236}">
                  <a16:creationId xmlns:a16="http://schemas.microsoft.com/office/drawing/2014/main" id="{9E1AE213-D74E-4A17-B3C2-00DF469563BB}"/>
                </a:ext>
              </a:extLst>
            </p:cNvPr>
            <p:cNvSpPr/>
            <p:nvPr/>
          </p:nvSpPr>
          <p:spPr>
            <a:xfrm>
              <a:off x="7651780" y="4497651"/>
              <a:ext cx="1910674" cy="1336431"/>
            </a:xfrm>
            <a:prstGeom prst="wedgeRectCallout">
              <a:avLst>
                <a:gd name="adj1" fmla="val -57145"/>
                <a:gd name="adj2" fmla="val -99369"/>
              </a:avLst>
            </a:prstGeom>
            <a:solidFill>
              <a:srgbClr val="71DAFF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</a:rPr>
                <a:t>Words of the prophets</a:t>
              </a:r>
            </a:p>
          </p:txBody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44FD4553-C7E0-4AAB-BFBE-ECD3A8FD574D}"/>
                </a:ext>
              </a:extLst>
            </p:cNvPr>
            <p:cNvSpPr/>
            <p:nvPr/>
          </p:nvSpPr>
          <p:spPr>
            <a:xfrm>
              <a:off x="8535574" y="4071266"/>
              <a:ext cx="254479" cy="525545"/>
            </a:xfrm>
            <a:prstGeom prst="triangle">
              <a:avLst/>
            </a:prstGeom>
            <a:solidFill>
              <a:srgbClr val="71DA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FADE2968-2E7B-4EB1-A831-AA8516CBF51D}"/>
                </a:ext>
              </a:extLst>
            </p:cNvPr>
            <p:cNvSpPr/>
            <p:nvPr/>
          </p:nvSpPr>
          <p:spPr>
            <a:xfrm rot="1803702">
              <a:off x="9245101" y="4003323"/>
              <a:ext cx="368789" cy="661429"/>
            </a:xfrm>
            <a:prstGeom prst="triangle">
              <a:avLst/>
            </a:prstGeom>
            <a:solidFill>
              <a:srgbClr val="71DA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58472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1" grpId="0" animBg="1"/>
      <p:bldP spid="12" grpId="0" animBg="1"/>
      <p:bldP spid="13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0F0E7-A71F-4E9A-892C-166076BA0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0967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Biblical History </a:t>
            </a:r>
          </a:p>
        </p:txBody>
      </p:sp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D6A354C1-D2EE-4D00-B1F7-0B0B683C9B6B}"/>
              </a:ext>
            </a:extLst>
          </p:cNvPr>
          <p:cNvSpPr/>
          <p:nvPr/>
        </p:nvSpPr>
        <p:spPr>
          <a:xfrm>
            <a:off x="1528689" y="1690686"/>
            <a:ext cx="3854548" cy="2686929"/>
          </a:xfrm>
          <a:prstGeom prst="cloudCallout">
            <a:avLst>
              <a:gd name="adj1" fmla="val -24848"/>
              <a:gd name="adj2" fmla="val 90433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762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Events &amp; Facts</a:t>
            </a:r>
          </a:p>
        </p:txBody>
      </p:sp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EE4C8BCB-75CF-4EF2-B68E-7557C32A62F7}"/>
              </a:ext>
            </a:extLst>
          </p:cNvPr>
          <p:cNvSpPr/>
          <p:nvPr/>
        </p:nvSpPr>
        <p:spPr>
          <a:xfrm flipH="1">
            <a:off x="6475827" y="1690686"/>
            <a:ext cx="4004604" cy="2686929"/>
          </a:xfrm>
          <a:prstGeom prst="cloudCallout">
            <a:avLst>
              <a:gd name="adj1" fmla="val -24848"/>
              <a:gd name="adj2" fmla="val 90433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76200" dist="635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Lessons &amp; Application</a:t>
            </a:r>
          </a:p>
        </p:txBody>
      </p:sp>
    </p:spTree>
    <p:extLst>
      <p:ext uri="{BB962C8B-B14F-4D97-AF65-F5344CB8AC3E}">
        <p14:creationId xmlns:p14="http://schemas.microsoft.com/office/powerpoint/2010/main" val="421973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0F0E7-A71F-4E9A-892C-166076BA0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0967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Biblical History </a:t>
            </a:r>
          </a:p>
        </p:txBody>
      </p:sp>
    </p:spTree>
    <p:extLst>
      <p:ext uri="{BB962C8B-B14F-4D97-AF65-F5344CB8AC3E}">
        <p14:creationId xmlns:p14="http://schemas.microsoft.com/office/powerpoint/2010/main" val="1624957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0F0E7-A71F-4E9A-892C-166076BA0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0967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Biblical History is selective </a:t>
            </a:r>
          </a:p>
        </p:txBody>
      </p:sp>
    </p:spTree>
    <p:extLst>
      <p:ext uri="{BB962C8B-B14F-4D97-AF65-F5344CB8AC3E}">
        <p14:creationId xmlns:p14="http://schemas.microsoft.com/office/powerpoint/2010/main" val="2495516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3644</TotalTime>
  <Words>132</Words>
  <Application>Microsoft Office PowerPoint</Application>
  <PresentationFormat>Widescreen</PresentationFormat>
  <Paragraphs>40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Aharoni</vt:lpstr>
      <vt:lpstr>Arial</vt:lpstr>
      <vt:lpstr>Calibri</vt:lpstr>
      <vt:lpstr>Calibri Light</vt:lpstr>
      <vt:lpstr>Office Theme</vt:lpstr>
      <vt:lpstr>1_Office Theme</vt:lpstr>
      <vt:lpstr>EZRA &amp; NEHEMIAH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Biblical History </vt:lpstr>
      <vt:lpstr>Biblical History </vt:lpstr>
      <vt:lpstr>Biblical History is selective </vt:lpstr>
      <vt:lpstr>Ezra-Nehemiah </vt:lpstr>
      <vt:lpstr>Ezra-Nehemiah </vt:lpstr>
      <vt:lpstr>Deuteronomy 30 </vt:lpstr>
      <vt:lpstr>1 Kings 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Taylor Pickup</dc:creator>
  <cp:lastModifiedBy>Taylor Pickup</cp:lastModifiedBy>
  <cp:revision>40</cp:revision>
  <dcterms:created xsi:type="dcterms:W3CDTF">2019-08-29T16:35:49Z</dcterms:created>
  <dcterms:modified xsi:type="dcterms:W3CDTF">2019-09-01T05:20:25Z</dcterms:modified>
</cp:coreProperties>
</file>