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4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0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5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5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6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C7A9-F5B8-0946-9106-5D2596E3766A}" type="datetimeFigureOut">
              <a:rPr lang="en-US" smtClean="0"/>
              <a:t>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1C03-246A-BA4B-8CBF-2625FF79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9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44816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in a field&#10;&#10;Description automatically generated">
            <a:extLst>
              <a:ext uri="{FF2B5EF4-FFF2-40B4-BE49-F238E27FC236}">
                <a16:creationId xmlns:a16="http://schemas.microsoft.com/office/drawing/2014/main" id="{7A2A74F8-FE2F-2948-87E2-DACAE3CAB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784EB4-852B-9742-AFBB-3E3544CABE07}"/>
              </a:ext>
            </a:extLst>
          </p:cNvPr>
          <p:cNvSpPr txBox="1"/>
          <p:nvPr/>
        </p:nvSpPr>
        <p:spPr>
          <a:xfrm>
            <a:off x="348606" y="132105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Avenir Next Ultra Light" panose="020B0203020202020204" pitchFamily="34" charset="77"/>
              </a:rPr>
              <a:t>Jeremiah 35  Lessons in parenting from Jonadab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444BC5-35E9-1B4E-9031-810789C9C8CD}"/>
              </a:ext>
            </a:extLst>
          </p:cNvPr>
          <p:cNvCxnSpPr/>
          <p:nvPr/>
        </p:nvCxnSpPr>
        <p:spPr>
          <a:xfrm>
            <a:off x="3340163" y="1321057"/>
            <a:ext cx="0" cy="707886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95E13E-1321-264A-958C-C7993526B276}"/>
              </a:ext>
            </a:extLst>
          </p:cNvPr>
          <p:cNvSpPr txBox="1"/>
          <p:nvPr/>
        </p:nvSpPr>
        <p:spPr>
          <a:xfrm>
            <a:off x="348606" y="2366844"/>
            <a:ext cx="106454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Jonadab took radical measures to protect his family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Jonadab lived an example of commitment to God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Jonadab’s ways were followed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Jonadab’s ways were effective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venir Next" panose="020B0503020202020204" pitchFamily="34" charset="0"/>
              </a:rPr>
              <a:t>Jonadab’s ways were blessed by God</a:t>
            </a:r>
          </a:p>
        </p:txBody>
      </p:sp>
    </p:spTree>
    <p:extLst>
      <p:ext uri="{BB962C8B-B14F-4D97-AF65-F5344CB8AC3E}">
        <p14:creationId xmlns:p14="http://schemas.microsoft.com/office/powerpoint/2010/main" val="128480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hite, dark, black, sitting&#10;&#10;Description automatically generated">
            <a:extLst>
              <a:ext uri="{FF2B5EF4-FFF2-40B4-BE49-F238E27FC236}">
                <a16:creationId xmlns:a16="http://schemas.microsoft.com/office/drawing/2014/main" id="{C8E26A4B-13D5-004C-97E5-B52F07439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F5F1C1-D990-FA4E-8167-823ED2409697}"/>
              </a:ext>
            </a:extLst>
          </p:cNvPr>
          <p:cNvSpPr txBox="1"/>
          <p:nvPr/>
        </p:nvSpPr>
        <p:spPr>
          <a:xfrm>
            <a:off x="6622026" y="3429000"/>
            <a:ext cx="5569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latin typeface="Avenir Next Demi Bold" panose="020B0503020202020204" pitchFamily="34" charset="0"/>
              </a:rPr>
              <a:t>Protecting our Children from </a:t>
            </a:r>
            <a:r>
              <a:rPr lang="en-US" sz="5400" b="1" dirty="0">
                <a:solidFill>
                  <a:srgbClr val="C00000"/>
                </a:solidFill>
                <a:latin typeface="Avenir Next Demi Bold" panose="020B0503020202020204" pitchFamily="34" charset="0"/>
              </a:rPr>
              <a:t>Hidden Dangers</a:t>
            </a:r>
          </a:p>
        </p:txBody>
      </p:sp>
    </p:spTree>
    <p:extLst>
      <p:ext uri="{BB962C8B-B14F-4D97-AF65-F5344CB8AC3E}">
        <p14:creationId xmlns:p14="http://schemas.microsoft.com/office/powerpoint/2010/main" val="75183482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32172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43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Next</vt:lpstr>
      <vt:lpstr>Avenir Next Demi Bold</vt:lpstr>
      <vt:lpstr>Avenir Next Ultra Light</vt:lpstr>
      <vt:lpstr>Calibri</vt:lpstr>
      <vt:lpstr>Calibri Light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2020-02-21T20:18:55Z</dcterms:created>
  <dcterms:modified xsi:type="dcterms:W3CDTF">2020-02-23T02:26:59Z</dcterms:modified>
</cp:coreProperties>
</file>