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2" r:id="rId3"/>
    <p:sldId id="273" r:id="rId4"/>
    <p:sldId id="258" r:id="rId5"/>
    <p:sldId id="263" r:id="rId6"/>
    <p:sldId id="275" r:id="rId7"/>
    <p:sldId id="262" r:id="rId8"/>
    <p:sldId id="276" r:id="rId9"/>
    <p:sldId id="277" r:id="rId10"/>
    <p:sldId id="268" r:id="rId11"/>
    <p:sldId id="278" r:id="rId12"/>
    <p:sldId id="269" r:id="rId13"/>
    <p:sldId id="279" r:id="rId14"/>
    <p:sldId id="270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0"/>
    <p:restoredTop sz="94669"/>
  </p:normalViewPr>
  <p:slideViewPr>
    <p:cSldViewPr snapToGrid="0" snapToObjects="1">
      <p:cViewPr varScale="1">
        <p:scale>
          <a:sx n="72" d="100"/>
          <a:sy n="72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C7A9-F5B8-0946-9106-5D2596E3766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1C03-246A-BA4B-8CBF-2625FF7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4481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Avoiding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Frustration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392759" y="1497702"/>
            <a:ext cx="75884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Not by pretending problems don’t exist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By looking ahead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By looking up</a:t>
            </a:r>
          </a:p>
        </p:txBody>
      </p:sp>
    </p:spTree>
    <p:extLst>
      <p:ext uri="{BB962C8B-B14F-4D97-AF65-F5344CB8AC3E}">
        <p14:creationId xmlns:p14="http://schemas.microsoft.com/office/powerpoint/2010/main" val="400461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9DA0B91B-82F6-8A4A-A218-80D0C54A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6EA6-373E-7F45-B568-C420FA96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" y="251012"/>
            <a:ext cx="12056343" cy="48526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86FEA1-0EAD-354E-84BE-686137C3B215}"/>
              </a:ext>
            </a:extLst>
          </p:cNvPr>
          <p:cNvCxnSpPr>
            <a:cxnSpLocks/>
          </p:cNvCxnSpPr>
          <p:nvPr/>
        </p:nvCxnSpPr>
        <p:spPr>
          <a:xfrm>
            <a:off x="899651" y="3746090"/>
            <a:ext cx="16075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A566C8-5FD4-EF48-96F1-0D0A93015225}"/>
              </a:ext>
            </a:extLst>
          </p:cNvPr>
          <p:cNvCxnSpPr>
            <a:cxnSpLocks/>
          </p:cNvCxnSpPr>
          <p:nvPr/>
        </p:nvCxnSpPr>
        <p:spPr>
          <a:xfrm>
            <a:off x="899651" y="4908755"/>
            <a:ext cx="27284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482A7D-22FA-894A-AA34-0DBC9F4C8B8D}"/>
              </a:ext>
            </a:extLst>
          </p:cNvPr>
          <p:cNvCxnSpPr>
            <a:cxnSpLocks/>
          </p:cNvCxnSpPr>
          <p:nvPr/>
        </p:nvCxnSpPr>
        <p:spPr>
          <a:xfrm>
            <a:off x="899651" y="4338484"/>
            <a:ext cx="255147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A058B8-58BD-3C41-8C17-195AF4BD067A}"/>
              </a:ext>
            </a:extLst>
          </p:cNvPr>
          <p:cNvCxnSpPr>
            <a:cxnSpLocks/>
          </p:cNvCxnSpPr>
          <p:nvPr/>
        </p:nvCxnSpPr>
        <p:spPr>
          <a:xfrm>
            <a:off x="6774425" y="1669026"/>
            <a:ext cx="15436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03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Avoiding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Frustration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392759" y="1497702"/>
            <a:ext cx="758848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Not by pretending problems don’t exist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By looking ahead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By looking up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By being constructive</a:t>
            </a:r>
          </a:p>
        </p:txBody>
      </p:sp>
    </p:spTree>
    <p:extLst>
      <p:ext uri="{BB962C8B-B14F-4D97-AF65-F5344CB8AC3E}">
        <p14:creationId xmlns:p14="http://schemas.microsoft.com/office/powerpoint/2010/main" val="343621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9DA0B91B-82F6-8A4A-A218-80D0C54A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6EA6-373E-7F45-B568-C420FA96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" y="251012"/>
            <a:ext cx="12056343" cy="48526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86FEA1-0EAD-354E-84BE-686137C3B215}"/>
              </a:ext>
            </a:extLst>
          </p:cNvPr>
          <p:cNvCxnSpPr>
            <a:cxnSpLocks/>
          </p:cNvCxnSpPr>
          <p:nvPr/>
        </p:nvCxnSpPr>
        <p:spPr>
          <a:xfrm>
            <a:off x="2934929" y="3746090"/>
            <a:ext cx="69317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A058B8-58BD-3C41-8C17-195AF4BD067A}"/>
              </a:ext>
            </a:extLst>
          </p:cNvPr>
          <p:cNvCxnSpPr>
            <a:cxnSpLocks/>
          </p:cNvCxnSpPr>
          <p:nvPr/>
        </p:nvCxnSpPr>
        <p:spPr>
          <a:xfrm>
            <a:off x="6803922" y="2539181"/>
            <a:ext cx="32692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582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Avoiding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Frustration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392758" y="2136018"/>
            <a:ext cx="7745401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/>
              <a:t>“But the humble will inherit the land And will delight themselves in abundant prosperity.”</a:t>
            </a:r>
          </a:p>
          <a:p>
            <a:pPr algn="r">
              <a:spcAft>
                <a:spcPts val="1800"/>
              </a:spcAft>
            </a:pPr>
            <a:r>
              <a:rPr lang="en-US" sz="2800" dirty="0">
                <a:latin typeface="Avenir Next" panose="020B0503020202020204" pitchFamily="34" charset="0"/>
              </a:rPr>
              <a:t>- Psalm 37.11</a:t>
            </a:r>
          </a:p>
        </p:txBody>
      </p:sp>
    </p:spTree>
    <p:extLst>
      <p:ext uri="{BB962C8B-B14F-4D97-AF65-F5344CB8AC3E}">
        <p14:creationId xmlns:p14="http://schemas.microsoft.com/office/powerpoint/2010/main" val="35342615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Avoiding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Frustration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928336" y="2331961"/>
            <a:ext cx="62292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/>
              <a:t>“Blessed are the gentle, for they shall inherit the earth.” </a:t>
            </a:r>
          </a:p>
          <a:p>
            <a:pPr algn="r">
              <a:spcAft>
                <a:spcPts val="1800"/>
              </a:spcAft>
            </a:pPr>
            <a:r>
              <a:rPr lang="en-US" sz="2800" dirty="0"/>
              <a:t>- Matthew 5:5 </a:t>
            </a:r>
          </a:p>
        </p:txBody>
      </p:sp>
    </p:spTree>
    <p:extLst>
      <p:ext uri="{BB962C8B-B14F-4D97-AF65-F5344CB8AC3E}">
        <p14:creationId xmlns:p14="http://schemas.microsoft.com/office/powerpoint/2010/main" val="35059899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3217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332F7-9330-4548-B92F-6B4D7C9E78CC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4800" dirty="0"/>
              <a:t>We are in this together – </a:t>
            </a:r>
            <a:br>
              <a:rPr lang="en-US" sz="4800" dirty="0"/>
            </a:br>
            <a:r>
              <a:rPr lang="en-US" sz="4800" dirty="0"/>
              <a:t>and we will get through this, together. </a:t>
            </a:r>
          </a:p>
        </p:txBody>
      </p:sp>
    </p:spTree>
    <p:extLst>
      <p:ext uri="{BB962C8B-B14F-4D97-AF65-F5344CB8AC3E}">
        <p14:creationId xmlns:p14="http://schemas.microsoft.com/office/powerpoint/2010/main" val="417241436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332F7-9330-4548-B92F-6B4D7C9E78CC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4800" dirty="0"/>
              <a:t>We are in this together – </a:t>
            </a:r>
            <a:br>
              <a:rPr lang="en-US" sz="4800" dirty="0"/>
            </a:br>
            <a:r>
              <a:rPr lang="en-US" sz="4800" dirty="0"/>
              <a:t>and we will get through this, together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5769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sitting&#10;&#10;Description automatically generated">
            <a:extLst>
              <a:ext uri="{FF2B5EF4-FFF2-40B4-BE49-F238E27FC236}">
                <a16:creationId xmlns:a16="http://schemas.microsoft.com/office/drawing/2014/main" id="{C8E26A4B-13D5-004C-97E5-B52F07439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5F1C1-D990-FA4E-8167-823ED2409697}"/>
              </a:ext>
            </a:extLst>
          </p:cNvPr>
          <p:cNvSpPr txBox="1"/>
          <p:nvPr/>
        </p:nvSpPr>
        <p:spPr>
          <a:xfrm>
            <a:off x="6622026" y="3429000"/>
            <a:ext cx="5569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Protecting our Children from </a:t>
            </a:r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Hidden Dangers</a:t>
            </a:r>
          </a:p>
        </p:txBody>
      </p:sp>
    </p:spTree>
    <p:extLst>
      <p:ext uri="{BB962C8B-B14F-4D97-AF65-F5344CB8AC3E}">
        <p14:creationId xmlns:p14="http://schemas.microsoft.com/office/powerpoint/2010/main" val="7518348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sitting&#10;&#10;Description automatically generated">
            <a:extLst>
              <a:ext uri="{FF2B5EF4-FFF2-40B4-BE49-F238E27FC236}">
                <a16:creationId xmlns:a16="http://schemas.microsoft.com/office/drawing/2014/main" id="{C8E26A4B-13D5-004C-97E5-B52F07439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5F1C1-D990-FA4E-8167-823ED2409697}"/>
              </a:ext>
            </a:extLst>
          </p:cNvPr>
          <p:cNvSpPr txBox="1"/>
          <p:nvPr/>
        </p:nvSpPr>
        <p:spPr>
          <a:xfrm>
            <a:off x="6622026" y="4127269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The Danger of </a:t>
            </a:r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Frustration</a:t>
            </a:r>
          </a:p>
        </p:txBody>
      </p:sp>
    </p:spTree>
    <p:extLst>
      <p:ext uri="{BB962C8B-B14F-4D97-AF65-F5344CB8AC3E}">
        <p14:creationId xmlns:p14="http://schemas.microsoft.com/office/powerpoint/2010/main" val="20281673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9DA0B91B-82F6-8A4A-A218-80D0C54A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6EA6-373E-7F45-B568-C420FA96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" y="251012"/>
            <a:ext cx="12056343" cy="48526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D4DF0F-D5C8-994F-B9F2-F33C05B8E20E}"/>
              </a:ext>
            </a:extLst>
          </p:cNvPr>
          <p:cNvCxnSpPr/>
          <p:nvPr/>
        </p:nvCxnSpPr>
        <p:spPr>
          <a:xfrm>
            <a:off x="958645" y="2551471"/>
            <a:ext cx="943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7487A5-2084-DC41-8E58-74BE50112901}"/>
              </a:ext>
            </a:extLst>
          </p:cNvPr>
          <p:cNvCxnSpPr/>
          <p:nvPr/>
        </p:nvCxnSpPr>
        <p:spPr>
          <a:xfrm>
            <a:off x="6818671" y="1981200"/>
            <a:ext cx="943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153619-F4BE-7749-AEF3-C2F1BB63386C}"/>
              </a:ext>
            </a:extLst>
          </p:cNvPr>
          <p:cNvCxnSpPr/>
          <p:nvPr/>
        </p:nvCxnSpPr>
        <p:spPr>
          <a:xfrm>
            <a:off x="6818671" y="2826774"/>
            <a:ext cx="943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50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ark, black, holding&#10;&#10;Description automatically generated">
            <a:extLst>
              <a:ext uri="{FF2B5EF4-FFF2-40B4-BE49-F238E27FC236}">
                <a16:creationId xmlns:a16="http://schemas.microsoft.com/office/drawing/2014/main" id="{9F0A0CF3-7EAD-6D4D-A8C2-B894233E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E42CE-F595-E14F-955D-6243EFB6909A}"/>
              </a:ext>
            </a:extLst>
          </p:cNvPr>
          <p:cNvSpPr txBox="1"/>
          <p:nvPr/>
        </p:nvSpPr>
        <p:spPr>
          <a:xfrm>
            <a:off x="6622026" y="5096300"/>
            <a:ext cx="5569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Avenir Next Demi Bold" panose="020B0503020202020204" pitchFamily="34" charset="0"/>
              </a:rPr>
              <a:t>Avoiding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latin typeface="Avenir Next Demi Bold" panose="020B0503020202020204" pitchFamily="34" charset="0"/>
              </a:rPr>
              <a:t>Frustration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0CA3-3021-DC48-B34D-7AC45DB302C3}"/>
              </a:ext>
            </a:extLst>
          </p:cNvPr>
          <p:cNvSpPr txBox="1"/>
          <p:nvPr/>
        </p:nvSpPr>
        <p:spPr>
          <a:xfrm>
            <a:off x="392759" y="1497702"/>
            <a:ext cx="75884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Not by pretending problems don’t exist</a:t>
            </a:r>
          </a:p>
          <a:p>
            <a:pPr marL="571500" indent="-571500">
              <a:spcAft>
                <a:spcPts val="1800"/>
              </a:spcAft>
              <a:buFont typeface="System Font Regular"/>
              <a:buChar char="-"/>
            </a:pPr>
            <a:r>
              <a:rPr lang="en-US" sz="4000" dirty="0">
                <a:latin typeface="Avenir Next" panose="020B0503020202020204" pitchFamily="34" charset="0"/>
              </a:rPr>
              <a:t>By looking ahead</a:t>
            </a:r>
          </a:p>
        </p:txBody>
      </p:sp>
    </p:spTree>
    <p:extLst>
      <p:ext uri="{BB962C8B-B14F-4D97-AF65-F5344CB8AC3E}">
        <p14:creationId xmlns:p14="http://schemas.microsoft.com/office/powerpoint/2010/main" val="2315248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9DA0B91B-82F6-8A4A-A218-80D0C54A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6EA6-373E-7F45-B568-C420FA96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" y="251012"/>
            <a:ext cx="12056343" cy="48526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D4DF0F-D5C8-994F-B9F2-F33C05B8E20E}"/>
              </a:ext>
            </a:extLst>
          </p:cNvPr>
          <p:cNvCxnSpPr>
            <a:cxnSpLocks/>
          </p:cNvCxnSpPr>
          <p:nvPr/>
        </p:nvCxnSpPr>
        <p:spPr>
          <a:xfrm>
            <a:off x="899651" y="3156155"/>
            <a:ext cx="2551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153619-F4BE-7749-AEF3-C2F1BB63386C}"/>
              </a:ext>
            </a:extLst>
          </p:cNvPr>
          <p:cNvCxnSpPr>
            <a:cxnSpLocks/>
          </p:cNvCxnSpPr>
          <p:nvPr/>
        </p:nvCxnSpPr>
        <p:spPr>
          <a:xfrm>
            <a:off x="6818671" y="3151239"/>
            <a:ext cx="25318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82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9DA0B91B-82F6-8A4A-A218-80D0C54A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6EA6-373E-7F45-B568-C420FA96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" y="251012"/>
            <a:ext cx="12056343" cy="48526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D4DF0F-D5C8-994F-B9F2-F33C05B8E20E}"/>
              </a:ext>
            </a:extLst>
          </p:cNvPr>
          <p:cNvCxnSpPr>
            <a:cxnSpLocks/>
          </p:cNvCxnSpPr>
          <p:nvPr/>
        </p:nvCxnSpPr>
        <p:spPr>
          <a:xfrm>
            <a:off x="899651" y="3156155"/>
            <a:ext cx="2551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153619-F4BE-7749-AEF3-C2F1BB63386C}"/>
              </a:ext>
            </a:extLst>
          </p:cNvPr>
          <p:cNvCxnSpPr>
            <a:cxnSpLocks/>
          </p:cNvCxnSpPr>
          <p:nvPr/>
        </p:nvCxnSpPr>
        <p:spPr>
          <a:xfrm>
            <a:off x="6818671" y="3151239"/>
            <a:ext cx="25318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86FEA1-0EAD-354E-84BE-686137C3B215}"/>
              </a:ext>
            </a:extLst>
          </p:cNvPr>
          <p:cNvCxnSpPr>
            <a:cxnSpLocks/>
          </p:cNvCxnSpPr>
          <p:nvPr/>
        </p:nvCxnSpPr>
        <p:spPr>
          <a:xfrm>
            <a:off x="8819535" y="1681316"/>
            <a:ext cx="205002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A566C8-5FD4-EF48-96F1-0D0A93015225}"/>
              </a:ext>
            </a:extLst>
          </p:cNvPr>
          <p:cNvCxnSpPr>
            <a:cxnSpLocks/>
          </p:cNvCxnSpPr>
          <p:nvPr/>
        </p:nvCxnSpPr>
        <p:spPr>
          <a:xfrm>
            <a:off x="6818671" y="3433916"/>
            <a:ext cx="291526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40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</vt:lpstr>
      <vt:lpstr>Avenir Next Demi Bold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4</cp:revision>
  <dcterms:created xsi:type="dcterms:W3CDTF">2020-04-25T22:02:21Z</dcterms:created>
  <dcterms:modified xsi:type="dcterms:W3CDTF">2020-04-26T15:25:31Z</dcterms:modified>
</cp:coreProperties>
</file>