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9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7A7A-B82E-1344-A7D0-9C02B2B6A65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D633-E98D-E24C-985A-1A1BA0F5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1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7A7A-B82E-1344-A7D0-9C02B2B6A65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D633-E98D-E24C-985A-1A1BA0F5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6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7A7A-B82E-1344-A7D0-9C02B2B6A65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D633-E98D-E24C-985A-1A1BA0F5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9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7A7A-B82E-1344-A7D0-9C02B2B6A65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D633-E98D-E24C-985A-1A1BA0F5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2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7A7A-B82E-1344-A7D0-9C02B2B6A65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D633-E98D-E24C-985A-1A1BA0F5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6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7A7A-B82E-1344-A7D0-9C02B2B6A65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D633-E98D-E24C-985A-1A1BA0F5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2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7A7A-B82E-1344-A7D0-9C02B2B6A65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D633-E98D-E24C-985A-1A1BA0F5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9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7A7A-B82E-1344-A7D0-9C02B2B6A65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D633-E98D-E24C-985A-1A1BA0F5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3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7A7A-B82E-1344-A7D0-9C02B2B6A65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D633-E98D-E24C-985A-1A1BA0F5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1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7A7A-B82E-1344-A7D0-9C02B2B6A65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D633-E98D-E24C-985A-1A1BA0F5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5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7A7A-B82E-1344-A7D0-9C02B2B6A65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D633-E98D-E24C-985A-1A1BA0F5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5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37A7A-B82E-1344-A7D0-9C02B2B6A650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D633-E98D-E24C-985A-1A1BA0F5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72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holding, hand&#10;&#10;Description automatically generated">
            <a:extLst>
              <a:ext uri="{FF2B5EF4-FFF2-40B4-BE49-F238E27FC236}">
                <a16:creationId xmlns:a16="http://schemas.microsoft.com/office/drawing/2014/main" id="{0EF83798-F527-7846-9508-3D360E677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8220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red, sitting, table&#10;&#10;Description automatically generated">
            <a:extLst>
              <a:ext uri="{FF2B5EF4-FFF2-40B4-BE49-F238E27FC236}">
                <a16:creationId xmlns:a16="http://schemas.microsoft.com/office/drawing/2014/main" id="{38398488-A08F-3843-9B47-E616E9383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AF3C93-1B08-D248-8D1A-7D19EAD2C0A4}"/>
              </a:ext>
            </a:extLst>
          </p:cNvPr>
          <p:cNvSpPr txBox="1"/>
          <p:nvPr/>
        </p:nvSpPr>
        <p:spPr>
          <a:xfrm>
            <a:off x="3476367" y="3114512"/>
            <a:ext cx="5239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>
                <a:latin typeface="Brush Script Std" pitchFamily="2" charset="0"/>
              </a:rPr>
              <a:t>Don’t be a sheep</a:t>
            </a:r>
          </a:p>
        </p:txBody>
      </p:sp>
    </p:spTree>
    <p:extLst>
      <p:ext uri="{BB962C8B-B14F-4D97-AF65-F5344CB8AC3E}">
        <p14:creationId xmlns:p14="http://schemas.microsoft.com/office/powerpoint/2010/main" val="283436053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red, sitting, table&#10;&#10;Description automatically generated">
            <a:extLst>
              <a:ext uri="{FF2B5EF4-FFF2-40B4-BE49-F238E27FC236}">
                <a16:creationId xmlns:a16="http://schemas.microsoft.com/office/drawing/2014/main" id="{38398488-A08F-3843-9B47-E616E9383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AF3C93-1B08-D248-8D1A-7D19EAD2C0A4}"/>
              </a:ext>
            </a:extLst>
          </p:cNvPr>
          <p:cNvSpPr txBox="1"/>
          <p:nvPr/>
        </p:nvSpPr>
        <p:spPr>
          <a:xfrm>
            <a:off x="3476367" y="3114512"/>
            <a:ext cx="5239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>
                <a:latin typeface="Brush Script Std" pitchFamily="2" charset="0"/>
              </a:rPr>
              <a:t>You’re a sheep</a:t>
            </a:r>
          </a:p>
        </p:txBody>
      </p:sp>
    </p:spTree>
    <p:extLst>
      <p:ext uri="{BB962C8B-B14F-4D97-AF65-F5344CB8AC3E}">
        <p14:creationId xmlns:p14="http://schemas.microsoft.com/office/powerpoint/2010/main" val="100196930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building, woman, racket&#10;&#10;Description automatically generated">
            <a:extLst>
              <a:ext uri="{FF2B5EF4-FFF2-40B4-BE49-F238E27FC236}">
                <a16:creationId xmlns:a16="http://schemas.microsoft.com/office/drawing/2014/main" id="{2CCFA8B1-79E5-BF4C-AEBB-F7017C59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DFDDBB-811B-E246-B254-09830ADD1606}"/>
              </a:ext>
            </a:extLst>
          </p:cNvPr>
          <p:cNvSpPr txBox="1"/>
          <p:nvPr/>
        </p:nvSpPr>
        <p:spPr>
          <a:xfrm>
            <a:off x="0" y="5146512"/>
            <a:ext cx="2343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rush Script Std" pitchFamily="2" charset="0"/>
              </a:rPr>
              <a:t>You’re a sheep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9DBE7-6194-B649-9255-E41959328991}"/>
              </a:ext>
            </a:extLst>
          </p:cNvPr>
          <p:cNvSpPr txBox="1"/>
          <p:nvPr/>
        </p:nvSpPr>
        <p:spPr>
          <a:xfrm>
            <a:off x="4154311" y="2228671"/>
            <a:ext cx="80376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Avenir Light" panose="020B0402020203020204" pitchFamily="34" charset="77"/>
              </a:rPr>
              <a:t>Genesis 2-3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Avenir Light" panose="020B0402020203020204" pitchFamily="34" charset="77"/>
              </a:rPr>
              <a:t>Ephesians 2.1-3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Avenir Light" panose="020B0402020203020204" pitchFamily="34" charset="77"/>
              </a:rPr>
              <a:t>Matthew 18.11</a:t>
            </a:r>
          </a:p>
        </p:txBody>
      </p:sp>
    </p:spTree>
    <p:extLst>
      <p:ext uri="{BB962C8B-B14F-4D97-AF65-F5344CB8AC3E}">
        <p14:creationId xmlns:p14="http://schemas.microsoft.com/office/powerpoint/2010/main" val="3989223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building, woman, racket&#10;&#10;Description automatically generated">
            <a:extLst>
              <a:ext uri="{FF2B5EF4-FFF2-40B4-BE49-F238E27FC236}">
                <a16:creationId xmlns:a16="http://schemas.microsoft.com/office/drawing/2014/main" id="{2CCFA8B1-79E5-BF4C-AEBB-F7017C59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DFDDBB-811B-E246-B254-09830ADD1606}"/>
              </a:ext>
            </a:extLst>
          </p:cNvPr>
          <p:cNvSpPr txBox="1"/>
          <p:nvPr/>
        </p:nvSpPr>
        <p:spPr>
          <a:xfrm>
            <a:off x="0" y="5146512"/>
            <a:ext cx="2343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rush Script Std" pitchFamily="2" charset="0"/>
              </a:rPr>
              <a:t>You’re a sheep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9DBE7-6194-B649-9255-E41959328991}"/>
              </a:ext>
            </a:extLst>
          </p:cNvPr>
          <p:cNvSpPr txBox="1"/>
          <p:nvPr/>
        </p:nvSpPr>
        <p:spPr>
          <a:xfrm>
            <a:off x="4154311" y="2228671"/>
            <a:ext cx="8037689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venir Light" panose="020B0402020203020204" pitchFamily="34" charset="77"/>
              </a:rPr>
              <a:t>Sheep trust… and that’s a good quality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venir Light" panose="020B0402020203020204" pitchFamily="34" charset="77"/>
              </a:rPr>
              <a:t>But we must be careful that we don’t trust the wrong shepherds (Matthew 9.36)</a:t>
            </a:r>
          </a:p>
        </p:txBody>
      </p:sp>
    </p:spTree>
    <p:extLst>
      <p:ext uri="{BB962C8B-B14F-4D97-AF65-F5344CB8AC3E}">
        <p14:creationId xmlns:p14="http://schemas.microsoft.com/office/powerpoint/2010/main" val="1920850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building, woman, racket&#10;&#10;Description automatically generated">
            <a:extLst>
              <a:ext uri="{FF2B5EF4-FFF2-40B4-BE49-F238E27FC236}">
                <a16:creationId xmlns:a16="http://schemas.microsoft.com/office/drawing/2014/main" id="{2CCFA8B1-79E5-BF4C-AEBB-F7017C59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DFDDBB-811B-E246-B254-09830ADD1606}"/>
              </a:ext>
            </a:extLst>
          </p:cNvPr>
          <p:cNvSpPr txBox="1"/>
          <p:nvPr/>
        </p:nvSpPr>
        <p:spPr>
          <a:xfrm>
            <a:off x="-736" y="5383578"/>
            <a:ext cx="2343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rush Script Std" pitchFamily="2" charset="0"/>
              </a:rPr>
              <a:t>John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9DBE7-6194-B649-9255-E41959328991}"/>
              </a:ext>
            </a:extLst>
          </p:cNvPr>
          <p:cNvSpPr txBox="1"/>
          <p:nvPr/>
        </p:nvSpPr>
        <p:spPr>
          <a:xfrm>
            <a:off x="4154311" y="2228671"/>
            <a:ext cx="803768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venir Light" panose="020B0402020203020204" pitchFamily="34" charset="77"/>
              </a:rPr>
              <a:t>Jesus’ sheep trust Him and won’t follow another (vss. 2-5)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venir Light" panose="020B0402020203020204" pitchFamily="34" charset="77"/>
              </a:rPr>
              <a:t>Jesus’ sheep trust Him because He is trustworthy (vss. 7-15)</a:t>
            </a:r>
          </a:p>
        </p:txBody>
      </p:sp>
    </p:spTree>
    <p:extLst>
      <p:ext uri="{BB962C8B-B14F-4D97-AF65-F5344CB8AC3E}">
        <p14:creationId xmlns:p14="http://schemas.microsoft.com/office/powerpoint/2010/main" val="2364850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building, woman, racket&#10;&#10;Description automatically generated">
            <a:extLst>
              <a:ext uri="{FF2B5EF4-FFF2-40B4-BE49-F238E27FC236}">
                <a16:creationId xmlns:a16="http://schemas.microsoft.com/office/drawing/2014/main" id="{2CCFA8B1-79E5-BF4C-AEBB-F7017C59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DFDDBB-811B-E246-B254-09830ADD1606}"/>
              </a:ext>
            </a:extLst>
          </p:cNvPr>
          <p:cNvSpPr txBox="1"/>
          <p:nvPr/>
        </p:nvSpPr>
        <p:spPr>
          <a:xfrm>
            <a:off x="-736" y="5146053"/>
            <a:ext cx="2237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ush Script Std" pitchFamily="2" charset="0"/>
              </a:rPr>
              <a:t>Think like a sheep…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9DBE7-6194-B649-9255-E41959328991}"/>
              </a:ext>
            </a:extLst>
          </p:cNvPr>
          <p:cNvSpPr txBox="1"/>
          <p:nvPr/>
        </p:nvSpPr>
        <p:spPr>
          <a:xfrm>
            <a:off x="4154311" y="2228671"/>
            <a:ext cx="8037689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venir Light" panose="020B0402020203020204" pitchFamily="34" charset="77"/>
              </a:rPr>
              <a:t>About leadership in a local congregation (1Peter 5.1-5)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venir Light" panose="020B0402020203020204" pitchFamily="34" charset="77"/>
              </a:rPr>
              <a:t>About how we conduct ourselves in this world </a:t>
            </a:r>
            <a:br>
              <a:rPr lang="en-US" sz="4000" dirty="0">
                <a:latin typeface="Avenir Light" panose="020B0402020203020204" pitchFamily="34" charset="77"/>
              </a:rPr>
            </a:br>
            <a:r>
              <a:rPr lang="en-US" sz="4000" dirty="0">
                <a:latin typeface="Avenir Light" panose="020B0402020203020204" pitchFamily="34" charset="77"/>
              </a:rPr>
              <a:t>(1Peter 2.11-12, 13-17; 4.8)</a:t>
            </a:r>
          </a:p>
        </p:txBody>
      </p:sp>
    </p:spTree>
    <p:extLst>
      <p:ext uri="{BB962C8B-B14F-4D97-AF65-F5344CB8AC3E}">
        <p14:creationId xmlns:p14="http://schemas.microsoft.com/office/powerpoint/2010/main" val="3783949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holding, hand&#10;&#10;Description automatically generated">
            <a:extLst>
              <a:ext uri="{FF2B5EF4-FFF2-40B4-BE49-F238E27FC236}">
                <a16:creationId xmlns:a16="http://schemas.microsoft.com/office/drawing/2014/main" id="{0EF83798-F527-7846-9508-3D360E677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4915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building, woman, racket&#10;&#10;Description automatically generated">
            <a:extLst>
              <a:ext uri="{FF2B5EF4-FFF2-40B4-BE49-F238E27FC236}">
                <a16:creationId xmlns:a16="http://schemas.microsoft.com/office/drawing/2014/main" id="{2CCFA8B1-79E5-BF4C-AEBB-F7017C59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DFDDBB-811B-E246-B254-09830ADD1606}"/>
              </a:ext>
            </a:extLst>
          </p:cNvPr>
          <p:cNvSpPr txBox="1"/>
          <p:nvPr/>
        </p:nvSpPr>
        <p:spPr>
          <a:xfrm>
            <a:off x="0" y="5146512"/>
            <a:ext cx="2343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rush Script Std" pitchFamily="2" charset="0"/>
              </a:rPr>
              <a:t>You’re a sheep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9DBE7-6194-B649-9255-E41959328991}"/>
              </a:ext>
            </a:extLst>
          </p:cNvPr>
          <p:cNvSpPr txBox="1"/>
          <p:nvPr/>
        </p:nvSpPr>
        <p:spPr>
          <a:xfrm>
            <a:off x="2460977" y="1791747"/>
            <a:ext cx="798124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dirty="0">
                <a:latin typeface="Avenir Light" panose="020B0402020203020204" pitchFamily="34" charset="77"/>
              </a:rPr>
              <a:t>“My sheep hear My voice, and I know them, and they follow Me; and I give eternal life to them, and they will never perish; and no one will snatch them out of My hand.” </a:t>
            </a:r>
          </a:p>
          <a:p>
            <a:pPr algn="r">
              <a:spcAft>
                <a:spcPts val="1800"/>
              </a:spcAft>
            </a:pPr>
            <a:r>
              <a:rPr lang="en-US" sz="4000" dirty="0">
                <a:latin typeface="Avenir Light" panose="020B0402020203020204" pitchFamily="34" charset="77"/>
              </a:rPr>
              <a:t>(John 10:27–28) </a:t>
            </a:r>
          </a:p>
        </p:txBody>
      </p:sp>
    </p:spTree>
    <p:extLst>
      <p:ext uri="{BB962C8B-B14F-4D97-AF65-F5344CB8AC3E}">
        <p14:creationId xmlns:p14="http://schemas.microsoft.com/office/powerpoint/2010/main" val="307248416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Avenir Light</vt:lpstr>
      <vt:lpstr>Brush Script Std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8</cp:revision>
  <dcterms:created xsi:type="dcterms:W3CDTF">2020-05-21T18:23:39Z</dcterms:created>
  <dcterms:modified xsi:type="dcterms:W3CDTF">2020-05-24T15:25:00Z</dcterms:modified>
</cp:coreProperties>
</file>