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4" r:id="rId2"/>
    <p:sldId id="262" r:id="rId3"/>
    <p:sldId id="263" r:id="rId4"/>
    <p:sldId id="264" r:id="rId5"/>
    <p:sldId id="265" r:id="rId6"/>
    <p:sldId id="266" r:id="rId7"/>
    <p:sldId id="268" r:id="rId8"/>
    <p:sldId id="270" r:id="rId9"/>
    <p:sldId id="271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A35C"/>
    <a:srgbClr val="FFFA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08"/>
    <p:restoredTop sz="94669"/>
  </p:normalViewPr>
  <p:slideViewPr>
    <p:cSldViewPr snapToGrid="0" snapToObjects="1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A62A-4982-1E40-B61A-ACA54E83FB4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35DB-9DB6-0042-AD31-84411FCF2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54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A62A-4982-1E40-B61A-ACA54E83FB4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35DB-9DB6-0042-AD31-84411FCF2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32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A62A-4982-1E40-B61A-ACA54E83FB4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35DB-9DB6-0042-AD31-84411FCF2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7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A62A-4982-1E40-B61A-ACA54E83FB4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35DB-9DB6-0042-AD31-84411FCF2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8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A62A-4982-1E40-B61A-ACA54E83FB4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35DB-9DB6-0042-AD31-84411FCF2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70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A62A-4982-1E40-B61A-ACA54E83FB4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35DB-9DB6-0042-AD31-84411FCF2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31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A62A-4982-1E40-B61A-ACA54E83FB4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35DB-9DB6-0042-AD31-84411FCF2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77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A62A-4982-1E40-B61A-ACA54E83FB4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35DB-9DB6-0042-AD31-84411FCF2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67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A62A-4982-1E40-B61A-ACA54E83FB4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35DB-9DB6-0042-AD31-84411FCF2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04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A62A-4982-1E40-B61A-ACA54E83FB4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35DB-9DB6-0042-AD31-84411FCF2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7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A62A-4982-1E40-B61A-ACA54E83FB4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35DB-9DB6-0042-AD31-84411FCF2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24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1A62A-4982-1E40-B61A-ACA54E83FB4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C35DB-9DB6-0042-AD31-84411FCF2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310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77556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698935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animal, fireworks&#10;&#10;Description automatically generated">
            <a:extLst>
              <a:ext uri="{FF2B5EF4-FFF2-40B4-BE49-F238E27FC236}">
                <a16:creationId xmlns:a16="http://schemas.microsoft.com/office/drawing/2014/main" id="{BF942C53-5C15-AD43-99F2-243649BD5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9179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ireworks, animal&#10;&#10;Description automatically generated">
            <a:extLst>
              <a:ext uri="{FF2B5EF4-FFF2-40B4-BE49-F238E27FC236}">
                <a16:creationId xmlns:a16="http://schemas.microsoft.com/office/drawing/2014/main" id="{04BBFE90-4C77-3F48-9FDD-D3B8D1BBA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E7D5A9-B462-C44D-AD8C-103E5AB767F9}"/>
              </a:ext>
            </a:extLst>
          </p:cNvPr>
          <p:cNvSpPr txBox="1"/>
          <p:nvPr/>
        </p:nvSpPr>
        <p:spPr>
          <a:xfrm>
            <a:off x="7055555" y="846668"/>
            <a:ext cx="4854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3A35C"/>
                </a:solidFill>
                <a:latin typeface="Avenir Book" panose="02000503020000020003" pitchFamily="2" charset="0"/>
              </a:rPr>
              <a:t>God’s Vision For My Place In The Body</a:t>
            </a:r>
          </a:p>
        </p:txBody>
      </p:sp>
    </p:spTree>
    <p:extLst>
      <p:ext uri="{BB962C8B-B14F-4D97-AF65-F5344CB8AC3E}">
        <p14:creationId xmlns:p14="http://schemas.microsoft.com/office/powerpoint/2010/main" val="122857332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ECB9DA-C666-6049-A41B-114415976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560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63016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ECB9DA-C666-6049-A41B-114415976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56002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CB3F90-52EE-574E-8B08-CF878445AC82}"/>
              </a:ext>
            </a:extLst>
          </p:cNvPr>
          <p:cNvSpPr txBox="1"/>
          <p:nvPr/>
        </p:nvSpPr>
        <p:spPr>
          <a:xfrm>
            <a:off x="0" y="5802489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AEF"/>
                </a:solidFill>
                <a:latin typeface="Century" panose="02040604050505020304" pitchFamily="18" charset="0"/>
              </a:rPr>
              <a:t>You are a branch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5132F85-679B-E34C-B918-928AC91BFDCB}"/>
              </a:ext>
            </a:extLst>
          </p:cNvPr>
          <p:cNvCxnSpPr/>
          <p:nvPr/>
        </p:nvCxnSpPr>
        <p:spPr>
          <a:xfrm flipH="1">
            <a:off x="1806222" y="4334933"/>
            <a:ext cx="184008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A504D92-E6CF-FE44-8F61-2BB3347A7C59}"/>
              </a:ext>
            </a:extLst>
          </p:cNvPr>
          <p:cNvCxnSpPr>
            <a:cxnSpLocks/>
          </p:cNvCxnSpPr>
          <p:nvPr/>
        </p:nvCxnSpPr>
        <p:spPr>
          <a:xfrm flipH="1">
            <a:off x="1992490" y="4656666"/>
            <a:ext cx="151835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3463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ECB9DA-C666-6049-A41B-114415976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56002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CB3F90-52EE-574E-8B08-CF878445AC82}"/>
              </a:ext>
            </a:extLst>
          </p:cNvPr>
          <p:cNvSpPr txBox="1"/>
          <p:nvPr/>
        </p:nvSpPr>
        <p:spPr>
          <a:xfrm>
            <a:off x="0" y="5802489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AEF"/>
                </a:solidFill>
                <a:latin typeface="Century" panose="02040604050505020304" pitchFamily="18" charset="0"/>
              </a:rPr>
              <a:t>You bear fruit only because you abide in Him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5132F85-679B-E34C-B918-928AC91BFDCB}"/>
              </a:ext>
            </a:extLst>
          </p:cNvPr>
          <p:cNvCxnSpPr>
            <a:cxnSpLocks/>
          </p:cNvCxnSpPr>
          <p:nvPr/>
        </p:nvCxnSpPr>
        <p:spPr>
          <a:xfrm flipH="1">
            <a:off x="484050" y="4928057"/>
            <a:ext cx="135710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A504D92-E6CF-FE44-8F61-2BB3347A7C59}"/>
              </a:ext>
            </a:extLst>
          </p:cNvPr>
          <p:cNvCxnSpPr>
            <a:cxnSpLocks/>
          </p:cNvCxnSpPr>
          <p:nvPr/>
        </p:nvCxnSpPr>
        <p:spPr>
          <a:xfrm flipH="1">
            <a:off x="3945468" y="4645378"/>
            <a:ext cx="174413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7A83D3-BD5B-484F-90BA-E4912579851B}"/>
              </a:ext>
            </a:extLst>
          </p:cNvPr>
          <p:cNvCxnSpPr>
            <a:cxnSpLocks/>
          </p:cNvCxnSpPr>
          <p:nvPr/>
        </p:nvCxnSpPr>
        <p:spPr>
          <a:xfrm flipH="1">
            <a:off x="8842862" y="1362600"/>
            <a:ext cx="216700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A64336-7FB3-FC44-993E-0A7ABCBA8352}"/>
              </a:ext>
            </a:extLst>
          </p:cNvPr>
          <p:cNvCxnSpPr>
            <a:cxnSpLocks/>
          </p:cNvCxnSpPr>
          <p:nvPr/>
        </p:nvCxnSpPr>
        <p:spPr>
          <a:xfrm flipH="1">
            <a:off x="6675854" y="2861887"/>
            <a:ext cx="156610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29883DD-C38A-7944-B8F0-E5680A95386E}"/>
              </a:ext>
            </a:extLst>
          </p:cNvPr>
          <p:cNvCxnSpPr>
            <a:cxnSpLocks/>
          </p:cNvCxnSpPr>
          <p:nvPr/>
        </p:nvCxnSpPr>
        <p:spPr>
          <a:xfrm flipH="1">
            <a:off x="6675855" y="3162568"/>
            <a:ext cx="492714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88DC79-BD6C-8D4B-BDA5-B73D0C748FD0}"/>
              </a:ext>
            </a:extLst>
          </p:cNvPr>
          <p:cNvCxnSpPr>
            <a:cxnSpLocks/>
          </p:cNvCxnSpPr>
          <p:nvPr/>
        </p:nvCxnSpPr>
        <p:spPr>
          <a:xfrm flipH="1">
            <a:off x="6675855" y="3429000"/>
            <a:ext cx="46635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7942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ECB9DA-C666-6049-A41B-114415976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56002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CB3F90-52EE-574E-8B08-CF878445AC82}"/>
              </a:ext>
            </a:extLst>
          </p:cNvPr>
          <p:cNvSpPr txBox="1"/>
          <p:nvPr/>
        </p:nvSpPr>
        <p:spPr>
          <a:xfrm>
            <a:off x="0" y="5900920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AEF"/>
                </a:solidFill>
                <a:latin typeface="Century" panose="02040604050505020304" pitchFamily="18" charset="0"/>
              </a:rPr>
              <a:t>To abide in Him is to love each other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29883DD-C38A-7944-B8F0-E5680A95386E}"/>
              </a:ext>
            </a:extLst>
          </p:cNvPr>
          <p:cNvCxnSpPr>
            <a:cxnSpLocks/>
          </p:cNvCxnSpPr>
          <p:nvPr/>
        </p:nvCxnSpPr>
        <p:spPr>
          <a:xfrm flipH="1">
            <a:off x="6675854" y="5275574"/>
            <a:ext cx="492714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4713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ireworks&#10;&#10;Description automatically generated">
            <a:extLst>
              <a:ext uri="{FF2B5EF4-FFF2-40B4-BE49-F238E27FC236}">
                <a16:creationId xmlns:a16="http://schemas.microsoft.com/office/drawing/2014/main" id="{2F7AD5D1-6213-A84C-9EB9-9EEBBEF78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ED2A54-5E91-4B4F-8F4D-15DD5B45B882}"/>
              </a:ext>
            </a:extLst>
          </p:cNvPr>
          <p:cNvSpPr txBox="1"/>
          <p:nvPr/>
        </p:nvSpPr>
        <p:spPr>
          <a:xfrm>
            <a:off x="0" y="92906"/>
            <a:ext cx="4854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3A35C"/>
                </a:solidFill>
                <a:latin typeface="Avenir Book" panose="02000503020000020003" pitchFamily="2" charset="0"/>
              </a:rPr>
              <a:t>God’s Vision For My Place In The Body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761F3C-5026-DD4A-A93E-EE4F95D52982}"/>
              </a:ext>
            </a:extLst>
          </p:cNvPr>
          <p:cNvSpPr txBox="1"/>
          <p:nvPr/>
        </p:nvSpPr>
        <p:spPr>
          <a:xfrm>
            <a:off x="0" y="1594022"/>
            <a:ext cx="510334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2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3A35C"/>
                </a:solidFill>
                <a:latin typeface="Avenir Light" panose="020B0402020203020204" pitchFamily="34" charset="77"/>
              </a:rPr>
              <a:t>My place is to be a branch and branches bear fruit.</a:t>
            </a:r>
          </a:p>
          <a:p>
            <a:pPr marL="285750" lvl="2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3A35C"/>
                </a:solidFill>
                <a:latin typeface="Avenir Light" panose="020B0402020203020204" pitchFamily="34" charset="77"/>
              </a:rPr>
              <a:t>I bear fruit because I abide in the vine.</a:t>
            </a:r>
          </a:p>
          <a:p>
            <a:pPr marL="285750" lvl="2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3A35C"/>
                </a:solidFill>
                <a:latin typeface="Avenir Light" panose="020B0402020203020204" pitchFamily="34" charset="77"/>
              </a:rPr>
              <a:t>Love is a fruit I must bear.</a:t>
            </a:r>
          </a:p>
          <a:p>
            <a:pPr marL="285750" lvl="2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3A35C"/>
                </a:solidFill>
                <a:latin typeface="Avenir Light" panose="020B0402020203020204" pitchFamily="34" charset="77"/>
              </a:rPr>
              <a:t>If I lack love, I’m not bearing fruit and therefore I’m not in the vine. </a:t>
            </a:r>
          </a:p>
        </p:txBody>
      </p:sp>
    </p:spTree>
    <p:extLst>
      <p:ext uri="{BB962C8B-B14F-4D97-AF65-F5344CB8AC3E}">
        <p14:creationId xmlns:p14="http://schemas.microsoft.com/office/powerpoint/2010/main" val="30525589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ireworks&#10;&#10;Description automatically generated">
            <a:extLst>
              <a:ext uri="{FF2B5EF4-FFF2-40B4-BE49-F238E27FC236}">
                <a16:creationId xmlns:a16="http://schemas.microsoft.com/office/drawing/2014/main" id="{2F7AD5D1-6213-A84C-9EB9-9EEBBEF78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ED2A54-5E91-4B4F-8F4D-15DD5B45B882}"/>
              </a:ext>
            </a:extLst>
          </p:cNvPr>
          <p:cNvSpPr txBox="1"/>
          <p:nvPr/>
        </p:nvSpPr>
        <p:spPr>
          <a:xfrm>
            <a:off x="0" y="92906"/>
            <a:ext cx="4854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3A35C"/>
                </a:solidFill>
                <a:latin typeface="Avenir Book" panose="02000503020000020003" pitchFamily="2" charset="0"/>
              </a:rPr>
              <a:t>God’s Vision For My Place In The Body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761F3C-5026-DD4A-A93E-EE4F95D52982}"/>
              </a:ext>
            </a:extLst>
          </p:cNvPr>
          <p:cNvSpPr txBox="1"/>
          <p:nvPr/>
        </p:nvSpPr>
        <p:spPr>
          <a:xfrm>
            <a:off x="0" y="1594022"/>
            <a:ext cx="5103341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2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3A35C"/>
                </a:solidFill>
                <a:latin typeface="Avenir Light" panose="020B0402020203020204" pitchFamily="34" charset="77"/>
              </a:rPr>
              <a:t>Don’t worry about what your role may or may not be. Focus on bearing fruit.</a:t>
            </a:r>
          </a:p>
          <a:p>
            <a:pPr marL="285750" lvl="2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3A35C"/>
                </a:solidFill>
                <a:latin typeface="Avenir Light" panose="020B0402020203020204" pitchFamily="34" charset="77"/>
              </a:rPr>
              <a:t>In these divisive times, bear the fruit that must be true of God’s people: love each other.</a:t>
            </a:r>
          </a:p>
        </p:txBody>
      </p:sp>
    </p:spTree>
    <p:extLst>
      <p:ext uri="{BB962C8B-B14F-4D97-AF65-F5344CB8AC3E}">
        <p14:creationId xmlns:p14="http://schemas.microsoft.com/office/powerpoint/2010/main" val="27850671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130</Words>
  <Application>Microsoft Office PowerPoint</Application>
  <PresentationFormat>Widescreen</PresentationFormat>
  <Paragraphs>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Avenir Book</vt:lpstr>
      <vt:lpstr>Avenir Light</vt:lpstr>
      <vt:lpstr>Calibri</vt:lpstr>
      <vt:lpstr>Calibri Light</vt:lpstr>
      <vt:lpstr>Century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8</cp:revision>
  <dcterms:created xsi:type="dcterms:W3CDTF">2020-05-28T18:37:07Z</dcterms:created>
  <dcterms:modified xsi:type="dcterms:W3CDTF">2020-05-31T15:20:50Z</dcterms:modified>
</cp:coreProperties>
</file>