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9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08"/>
    <p:restoredTop sz="96081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5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6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4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5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38732-C41D-F04D-9306-B290EBE2B5DC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EFBB-D350-5744-97ED-A685A3FC3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79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52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women likewise are to be reverent in their behavior,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not malicious gossips 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nor enslaved to much wine, teaching what is good,”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2:3,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89456" y="5246889"/>
            <a:ext cx="7091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women in their </a:t>
            </a:r>
            <a:br>
              <a:rPr lang="en-US" sz="4000" dirty="0">
                <a:latin typeface="Avenir Medium" panose="02000503020000020003" pitchFamily="2" charset="0"/>
              </a:rPr>
            </a:br>
            <a:r>
              <a:rPr lang="en-US" sz="4000" dirty="0">
                <a:latin typeface="Avenir Medium" panose="02000503020000020003" pitchFamily="2" charset="0"/>
              </a:rPr>
              <a:t>right minds</a:t>
            </a:r>
          </a:p>
        </p:txBody>
      </p:sp>
    </p:spTree>
    <p:extLst>
      <p:ext uri="{BB962C8B-B14F-4D97-AF65-F5344CB8AC3E}">
        <p14:creationId xmlns:p14="http://schemas.microsoft.com/office/powerpoint/2010/main" val="262556922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women likewise are to be reverent in their behavior, not malicious gossips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nor enslaved to much wine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, teaching what is good,”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2:3,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89456" y="5246889"/>
            <a:ext cx="7091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women in their </a:t>
            </a:r>
            <a:br>
              <a:rPr lang="en-US" sz="4000" dirty="0">
                <a:latin typeface="Avenir Medium" panose="02000503020000020003" pitchFamily="2" charset="0"/>
              </a:rPr>
            </a:br>
            <a:r>
              <a:rPr lang="en-US" sz="4000" dirty="0">
                <a:latin typeface="Avenir Medium" panose="02000503020000020003" pitchFamily="2" charset="0"/>
              </a:rPr>
              <a:t>right minds</a:t>
            </a:r>
          </a:p>
        </p:txBody>
      </p:sp>
    </p:spTree>
    <p:extLst>
      <p:ext uri="{BB962C8B-B14F-4D97-AF65-F5344CB8AC3E}">
        <p14:creationId xmlns:p14="http://schemas.microsoft.com/office/powerpoint/2010/main" val="22192601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women likewise are to be reverent in their behavior, not malicious gossips nor enslaved to much wine,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teaching what is good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,”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2:3,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89456" y="5246889"/>
            <a:ext cx="7091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women in their </a:t>
            </a:r>
            <a:br>
              <a:rPr lang="en-US" sz="4000" dirty="0">
                <a:latin typeface="Avenir Medium" panose="02000503020000020003" pitchFamily="2" charset="0"/>
              </a:rPr>
            </a:br>
            <a:r>
              <a:rPr lang="en-US" sz="4000" dirty="0">
                <a:latin typeface="Avenir Medium" panose="02000503020000020003" pitchFamily="2" charset="0"/>
              </a:rPr>
              <a:t>right minds</a:t>
            </a:r>
          </a:p>
        </p:txBody>
      </p:sp>
    </p:spTree>
    <p:extLst>
      <p:ext uri="{BB962C8B-B14F-4D97-AF65-F5344CB8AC3E}">
        <p14:creationId xmlns:p14="http://schemas.microsoft.com/office/powerpoint/2010/main" val="206095712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2603FFDD-0FDA-B54F-B611-A1E9C6C668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83D56F-B244-0145-9A88-F405DCF8FEF6}"/>
              </a:ext>
            </a:extLst>
          </p:cNvPr>
          <p:cNvSpPr txBox="1"/>
          <p:nvPr/>
        </p:nvSpPr>
        <p:spPr>
          <a:xfrm>
            <a:off x="1570457" y="0"/>
            <a:ext cx="1200329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3830E"/>
                </a:solidFill>
                <a:latin typeface="Avenir Light" panose="020B0402020203020204" pitchFamily="34" charset="77"/>
              </a:rPr>
              <a:t>Titus 2.2-3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BD9439-7B27-A248-9E2F-56D2617A77B7}"/>
              </a:ext>
            </a:extLst>
          </p:cNvPr>
          <p:cNvSpPr txBox="1"/>
          <p:nvPr/>
        </p:nvSpPr>
        <p:spPr>
          <a:xfrm>
            <a:off x="2770786" y="5220586"/>
            <a:ext cx="927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Medium" panose="02000503020000020003" pitchFamily="2" charset="0"/>
              </a:rPr>
              <a:t>in our right minds</a:t>
            </a:r>
          </a:p>
        </p:txBody>
      </p:sp>
    </p:spTree>
    <p:extLst>
      <p:ext uri="{BB962C8B-B14F-4D97-AF65-F5344CB8AC3E}">
        <p14:creationId xmlns:p14="http://schemas.microsoft.com/office/powerpoint/2010/main" val="227069712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97059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2603FFDD-0FDA-B54F-B611-A1E9C6C668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83D56F-B244-0145-9A88-F405DCF8FEF6}"/>
              </a:ext>
            </a:extLst>
          </p:cNvPr>
          <p:cNvSpPr txBox="1"/>
          <p:nvPr/>
        </p:nvSpPr>
        <p:spPr>
          <a:xfrm>
            <a:off x="1570457" y="0"/>
            <a:ext cx="1200329" cy="685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3830E"/>
                </a:solidFill>
                <a:latin typeface="Avenir Light" panose="020B0402020203020204" pitchFamily="34" charset="77"/>
              </a:rPr>
              <a:t>Titus 2.2-3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BD9439-7B27-A248-9E2F-56D2617A77B7}"/>
              </a:ext>
            </a:extLst>
          </p:cNvPr>
          <p:cNvSpPr txBox="1"/>
          <p:nvPr/>
        </p:nvSpPr>
        <p:spPr>
          <a:xfrm>
            <a:off x="2770786" y="5220586"/>
            <a:ext cx="92759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Medium" panose="02000503020000020003" pitchFamily="2" charset="0"/>
              </a:rPr>
              <a:t>in our right minds</a:t>
            </a:r>
          </a:p>
        </p:txBody>
      </p:sp>
    </p:spTree>
    <p:extLst>
      <p:ext uri="{BB962C8B-B14F-4D97-AF65-F5344CB8AC3E}">
        <p14:creationId xmlns:p14="http://schemas.microsoft.com/office/powerpoint/2010/main" val="19167976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men are to be temperate, dignified, sensible, sound in faith, in love, in perseverance.”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2:2,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200088" y="5375172"/>
            <a:ext cx="709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men in their right minds</a:t>
            </a:r>
          </a:p>
        </p:txBody>
      </p:sp>
    </p:spTree>
    <p:extLst>
      <p:ext uri="{BB962C8B-B14F-4D97-AF65-F5344CB8AC3E}">
        <p14:creationId xmlns:p14="http://schemas.microsoft.com/office/powerpoint/2010/main" val="259811447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men are to be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temperate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, dignified, sensible, sound in faith, in love, in perseverance.”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2:2,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200088" y="5375172"/>
            <a:ext cx="709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men in their right minds</a:t>
            </a:r>
          </a:p>
        </p:txBody>
      </p:sp>
    </p:spTree>
    <p:extLst>
      <p:ext uri="{BB962C8B-B14F-4D97-AF65-F5344CB8AC3E}">
        <p14:creationId xmlns:p14="http://schemas.microsoft.com/office/powerpoint/2010/main" val="329548127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men are to be temperate,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dignified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, sensible, sound in faith, in love, in perseverance.”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2:2,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200088" y="5375172"/>
            <a:ext cx="709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men in their right minds</a:t>
            </a:r>
          </a:p>
        </p:txBody>
      </p:sp>
    </p:spTree>
    <p:extLst>
      <p:ext uri="{BB962C8B-B14F-4D97-AF65-F5344CB8AC3E}">
        <p14:creationId xmlns:p14="http://schemas.microsoft.com/office/powerpoint/2010/main" val="344319793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men are to be temperate, dignified,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sensible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, sound in faith, in love, in perseverance.”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2:2,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200088" y="5375172"/>
            <a:ext cx="709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men in their right minds</a:t>
            </a:r>
          </a:p>
        </p:txBody>
      </p:sp>
    </p:spTree>
    <p:extLst>
      <p:ext uri="{BB962C8B-B14F-4D97-AF65-F5344CB8AC3E}">
        <p14:creationId xmlns:p14="http://schemas.microsoft.com/office/powerpoint/2010/main" val="28166855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men are to be temperate, dignified, sensible,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sound in faith, in love, in perseverance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.”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2:2,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200088" y="5375172"/>
            <a:ext cx="709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men in their right minds</a:t>
            </a:r>
          </a:p>
        </p:txBody>
      </p:sp>
    </p:spTree>
    <p:extLst>
      <p:ext uri="{BB962C8B-B14F-4D97-AF65-F5344CB8AC3E}">
        <p14:creationId xmlns:p14="http://schemas.microsoft.com/office/powerpoint/2010/main" val="64131786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women likewise are to be reverent in their behavior, not malicious gossips nor enslaved to much wine, teaching what is good,”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2:3,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89456" y="5246889"/>
            <a:ext cx="7091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women in their </a:t>
            </a:r>
            <a:br>
              <a:rPr lang="en-US" sz="4000" dirty="0">
                <a:latin typeface="Avenir Medium" panose="02000503020000020003" pitchFamily="2" charset="0"/>
              </a:rPr>
            </a:br>
            <a:r>
              <a:rPr lang="en-US" sz="4000" dirty="0">
                <a:latin typeface="Avenir Medium" panose="02000503020000020003" pitchFamily="2" charset="0"/>
              </a:rPr>
              <a:t>right minds</a:t>
            </a:r>
          </a:p>
        </p:txBody>
      </p:sp>
    </p:spTree>
    <p:extLst>
      <p:ext uri="{BB962C8B-B14F-4D97-AF65-F5344CB8AC3E}">
        <p14:creationId xmlns:p14="http://schemas.microsoft.com/office/powerpoint/2010/main" val="82374705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39DDAB6-D8AB-9F40-A2AA-1B596379A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F3204B-BDFC-DD4C-9A1D-3FFD6020E36B}"/>
              </a:ext>
            </a:extLst>
          </p:cNvPr>
          <p:cNvSpPr txBox="1"/>
          <p:nvPr/>
        </p:nvSpPr>
        <p:spPr>
          <a:xfrm>
            <a:off x="931354" y="1818303"/>
            <a:ext cx="10913315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“Older women likewise are to be </a:t>
            </a:r>
            <a:r>
              <a:rPr lang="en-US" sz="5400" baseline="30000" dirty="0">
                <a:solidFill>
                  <a:srgbClr val="F3830E"/>
                </a:solidFill>
                <a:latin typeface="Avenir Light" panose="020B0402020203020204" pitchFamily="34" charset="77"/>
              </a:rPr>
              <a:t>reverent in their behavior</a:t>
            </a:r>
            <a:r>
              <a:rPr lang="en-US" sz="54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, not malicious gossips nor enslaved to much wine, teaching what is good,” </a:t>
            </a:r>
          </a:p>
          <a:p>
            <a:pPr algn="r"/>
            <a:r>
              <a:rPr lang="en-US" sz="4000" baseline="30000" dirty="0">
                <a:solidFill>
                  <a:schemeClr val="bg1"/>
                </a:solidFill>
                <a:latin typeface="Avenir Light" panose="020B0402020203020204" pitchFamily="34" charset="77"/>
              </a:rPr>
              <a:t>-Titus 2:3, NASB95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4D7C94-CFFC-4A4D-9647-AA6A853B2AC2}"/>
              </a:ext>
            </a:extLst>
          </p:cNvPr>
          <p:cNvSpPr txBox="1"/>
          <p:nvPr/>
        </p:nvSpPr>
        <p:spPr>
          <a:xfrm>
            <a:off x="5189456" y="5246889"/>
            <a:ext cx="70911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venir Medium" panose="02000503020000020003" pitchFamily="2" charset="0"/>
              </a:rPr>
              <a:t>older women in their </a:t>
            </a:r>
            <a:br>
              <a:rPr lang="en-US" sz="4000" dirty="0">
                <a:latin typeface="Avenir Medium" panose="02000503020000020003" pitchFamily="2" charset="0"/>
              </a:rPr>
            </a:br>
            <a:r>
              <a:rPr lang="en-US" sz="4000" dirty="0">
                <a:latin typeface="Avenir Medium" panose="02000503020000020003" pitchFamily="2" charset="0"/>
              </a:rPr>
              <a:t>right minds</a:t>
            </a:r>
          </a:p>
        </p:txBody>
      </p:sp>
    </p:spTree>
    <p:extLst>
      <p:ext uri="{BB962C8B-B14F-4D97-AF65-F5344CB8AC3E}">
        <p14:creationId xmlns:p14="http://schemas.microsoft.com/office/powerpoint/2010/main" val="184294320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Avenir Light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6</cp:revision>
  <dcterms:created xsi:type="dcterms:W3CDTF">2020-06-19T13:38:37Z</dcterms:created>
  <dcterms:modified xsi:type="dcterms:W3CDTF">2020-07-19T12:50:07Z</dcterms:modified>
</cp:coreProperties>
</file>