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1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5" r:id="rId10"/>
    <p:sldId id="264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1"/>
    <p:restoredTop sz="94694"/>
  </p:normalViewPr>
  <p:slideViewPr>
    <p:cSldViewPr snapToGrid="0" snapToObjects="1">
      <p:cViewPr varScale="1">
        <p:scale>
          <a:sx n="108" d="100"/>
          <a:sy n="108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98CCF-A40E-F343-862A-FDA771A97ACD}" type="datetimeFigureOut">
              <a:rPr lang="en-US" smtClean="0"/>
              <a:t>7/18/2020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98A40-9188-AE4D-8CFC-5923471B6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040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98CCF-A40E-F343-862A-FDA771A97ACD}" type="datetimeFigureOut">
              <a:rPr lang="en-US" smtClean="0"/>
              <a:t>7/18/2020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98A40-9188-AE4D-8CFC-5923471B6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23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98CCF-A40E-F343-862A-FDA771A97ACD}" type="datetimeFigureOut">
              <a:rPr lang="en-US" smtClean="0"/>
              <a:t>7/18/2020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98A40-9188-AE4D-8CFC-5923471B6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161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98CCF-A40E-F343-862A-FDA771A97ACD}" type="datetimeFigureOut">
              <a:rPr lang="en-US" smtClean="0"/>
              <a:t>7/18/2020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98A40-9188-AE4D-8CFC-5923471B6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02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98CCF-A40E-F343-862A-FDA771A97ACD}" type="datetimeFigureOut">
              <a:rPr lang="en-US" smtClean="0"/>
              <a:t>7/18/2020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98A40-9188-AE4D-8CFC-5923471B6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09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98CCF-A40E-F343-862A-FDA771A97ACD}" type="datetimeFigureOut">
              <a:rPr lang="en-US" smtClean="0"/>
              <a:t>7/18/2020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98A40-9188-AE4D-8CFC-5923471B6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42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98CCF-A40E-F343-862A-FDA771A97ACD}" type="datetimeFigureOut">
              <a:rPr lang="en-US" smtClean="0"/>
              <a:t>7/18/2020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98A40-9188-AE4D-8CFC-5923471B6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96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98CCF-A40E-F343-862A-FDA771A97ACD}" type="datetimeFigureOut">
              <a:rPr lang="en-US" smtClean="0"/>
              <a:t>7/18/2020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98A40-9188-AE4D-8CFC-5923471B6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257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98CCF-A40E-F343-862A-FDA771A97ACD}" type="datetimeFigureOut">
              <a:rPr lang="en-US" smtClean="0"/>
              <a:t>7/18/2020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98A40-9188-AE4D-8CFC-5923471B6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46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98CCF-A40E-F343-862A-FDA771A97ACD}" type="datetimeFigureOut">
              <a:rPr lang="en-US" smtClean="0"/>
              <a:t>7/18/2020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98A40-9188-AE4D-8CFC-5923471B6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62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98CCF-A40E-F343-862A-FDA771A97ACD}" type="datetimeFigureOut">
              <a:rPr lang="en-US" smtClean="0"/>
              <a:t>7/18/2020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98A40-9188-AE4D-8CFC-5923471B6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592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98CCF-A40E-F343-862A-FDA771A97ACD}" type="datetimeFigureOut">
              <a:rPr lang="en-US" smtClean="0"/>
              <a:t>7/18/2020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98A40-9188-AE4D-8CFC-5923471B6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143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284944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unset&#10;&#10;Description automatically generated">
            <a:extLst>
              <a:ext uri="{FF2B5EF4-FFF2-40B4-BE49-F238E27FC236}">
                <a16:creationId xmlns:a16="http://schemas.microsoft.com/office/drawing/2014/main" id="{6769E9B5-6FB0-AD48-AF9C-1A3084B523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F239AA-D342-8749-B889-20ECAB7F220D}"/>
              </a:ext>
            </a:extLst>
          </p:cNvPr>
          <p:cNvSpPr txBox="1"/>
          <p:nvPr/>
        </p:nvSpPr>
        <p:spPr>
          <a:xfrm>
            <a:off x="20" y="5750004"/>
            <a:ext cx="121919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venir Next Ultra Light" panose="020B0203020202020204" pitchFamily="34" charset="77"/>
              </a:rPr>
              <a:t>Don’t Waste A Good Crisis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C74B89-52D1-8E4A-8C90-6665342956F6}"/>
              </a:ext>
            </a:extLst>
          </p:cNvPr>
          <p:cNvSpPr txBox="1"/>
          <p:nvPr/>
        </p:nvSpPr>
        <p:spPr>
          <a:xfrm>
            <a:off x="0" y="1976284"/>
            <a:ext cx="120494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spcAft>
                <a:spcPts val="1200"/>
              </a:spcAft>
              <a:buFont typeface="+mj-lt"/>
              <a:buAutoNum type="arabicPeriod"/>
            </a:pPr>
            <a:r>
              <a:rPr lang="en-US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venir Next Ultra Light" panose="020B0203020202020204" pitchFamily="34" charset="77"/>
              </a:rPr>
              <a:t>Don’t blame and complain (1.27)</a:t>
            </a:r>
          </a:p>
          <a:p>
            <a:pPr marL="742950" indent="-742950">
              <a:spcAft>
                <a:spcPts val="1200"/>
              </a:spcAft>
              <a:buFont typeface="+mj-lt"/>
              <a:buAutoNum type="arabicPeriod"/>
            </a:pPr>
            <a:r>
              <a:rPr lang="en-US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venir Next Ultra Light" panose="020B0203020202020204" pitchFamily="34" charset="77"/>
              </a:rPr>
              <a:t>Trust in God and His promises (1.30-33)</a:t>
            </a:r>
          </a:p>
          <a:p>
            <a:pPr marL="742950" indent="-742950">
              <a:spcAft>
                <a:spcPts val="1200"/>
              </a:spcAft>
              <a:buFont typeface="+mj-lt"/>
              <a:buAutoNum type="arabicPeriod"/>
            </a:pPr>
            <a:r>
              <a:rPr lang="en-US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venir Next Ultra Light" panose="020B0203020202020204" pitchFamily="34" charset="77"/>
              </a:rPr>
              <a:t>Remember what you’ve seen (4.1-9)</a:t>
            </a:r>
          </a:p>
          <a:p>
            <a:pPr marL="742950" indent="-742950">
              <a:spcAft>
                <a:spcPts val="1200"/>
              </a:spcAft>
              <a:buFont typeface="+mj-lt"/>
              <a:buAutoNum type="arabicPeriod"/>
            </a:pPr>
            <a:r>
              <a:rPr lang="en-US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venir Next Ultra Light" panose="020B0203020202020204" pitchFamily="34" charset="77"/>
              </a:rPr>
              <a:t>Pass the lessons on (4.9)</a:t>
            </a:r>
          </a:p>
        </p:txBody>
      </p:sp>
    </p:spTree>
    <p:extLst>
      <p:ext uri="{BB962C8B-B14F-4D97-AF65-F5344CB8AC3E}">
        <p14:creationId xmlns:p14="http://schemas.microsoft.com/office/powerpoint/2010/main" val="41558139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FC4E4A3-119E-024E-97FC-15E511BC3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2105"/>
            <a:ext cx="12192000" cy="539379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335EF9C-8A64-CC49-84FC-436232FAEA92}"/>
              </a:ext>
            </a:extLst>
          </p:cNvPr>
          <p:cNvCxnSpPr>
            <a:cxnSpLocks/>
          </p:cNvCxnSpPr>
          <p:nvPr/>
        </p:nvCxnSpPr>
        <p:spPr>
          <a:xfrm>
            <a:off x="6704649" y="6050539"/>
            <a:ext cx="275849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3D12CC-7B5E-FB49-8403-B1C5B9E0B3A0}"/>
              </a:ext>
            </a:extLst>
          </p:cNvPr>
          <p:cNvCxnSpPr>
            <a:cxnSpLocks/>
          </p:cNvCxnSpPr>
          <p:nvPr/>
        </p:nvCxnSpPr>
        <p:spPr>
          <a:xfrm>
            <a:off x="9576074" y="5761704"/>
            <a:ext cx="244386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1682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FC4E4A3-119E-024E-97FC-15E511BC3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2105"/>
            <a:ext cx="12192000" cy="539379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335EF9C-8A64-CC49-84FC-436232FAEA92}"/>
              </a:ext>
            </a:extLst>
          </p:cNvPr>
          <p:cNvCxnSpPr>
            <a:cxnSpLocks/>
          </p:cNvCxnSpPr>
          <p:nvPr/>
        </p:nvCxnSpPr>
        <p:spPr>
          <a:xfrm>
            <a:off x="6665725" y="3323304"/>
            <a:ext cx="5132985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035D7E-8EB8-5D48-96C7-359F72B16911}"/>
              </a:ext>
            </a:extLst>
          </p:cNvPr>
          <p:cNvCxnSpPr>
            <a:cxnSpLocks/>
          </p:cNvCxnSpPr>
          <p:nvPr/>
        </p:nvCxnSpPr>
        <p:spPr>
          <a:xfrm>
            <a:off x="6665725" y="3637936"/>
            <a:ext cx="4941256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3836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300885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unset&#10;&#10;Description automatically generated">
            <a:extLst>
              <a:ext uri="{FF2B5EF4-FFF2-40B4-BE49-F238E27FC236}">
                <a16:creationId xmlns:a16="http://schemas.microsoft.com/office/drawing/2014/main" id="{6769E9B5-6FB0-AD48-AF9C-1A3084B523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F239AA-D342-8749-B889-20ECAB7F220D}"/>
              </a:ext>
            </a:extLst>
          </p:cNvPr>
          <p:cNvSpPr txBox="1"/>
          <p:nvPr/>
        </p:nvSpPr>
        <p:spPr>
          <a:xfrm>
            <a:off x="20" y="5750004"/>
            <a:ext cx="121919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venir Next Ultra Light" panose="020B0203020202020204" pitchFamily="34" charset="77"/>
              </a:rPr>
              <a:t>Don’t Waste A Good Crisis</a:t>
            </a:r>
          </a:p>
        </p:txBody>
      </p:sp>
    </p:spTree>
    <p:extLst>
      <p:ext uri="{BB962C8B-B14F-4D97-AF65-F5344CB8AC3E}">
        <p14:creationId xmlns:p14="http://schemas.microsoft.com/office/powerpoint/2010/main" val="1606712878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B22DEA-50AA-DC40-B46B-1D69450D26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61" t="7938" r="22083" b="5047"/>
          <a:stretch/>
        </p:blipFill>
        <p:spPr>
          <a:xfrm>
            <a:off x="474133" y="0"/>
            <a:ext cx="6652944" cy="6858000"/>
          </a:xfrm>
          <a:prstGeom prst="rect">
            <a:avLst/>
          </a:prstGeom>
        </p:spPr>
      </p:pic>
      <p:sp>
        <p:nvSpPr>
          <p:cNvPr id="3" name="5-Point Star 2">
            <a:extLst>
              <a:ext uri="{FF2B5EF4-FFF2-40B4-BE49-F238E27FC236}">
                <a16:creationId xmlns:a16="http://schemas.microsoft.com/office/drawing/2014/main" id="{0D479FCB-36CB-CB4C-97C3-28BD95C5A0AB}"/>
              </a:ext>
            </a:extLst>
          </p:cNvPr>
          <p:cNvSpPr/>
          <p:nvPr/>
        </p:nvSpPr>
        <p:spPr>
          <a:xfrm>
            <a:off x="2989552" y="6171380"/>
            <a:ext cx="423334" cy="406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5407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B22DEA-50AA-DC40-B46B-1D69450D26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61" t="7938" r="22083" b="5047"/>
          <a:stretch/>
        </p:blipFill>
        <p:spPr>
          <a:xfrm>
            <a:off x="474133" y="0"/>
            <a:ext cx="6652944" cy="6858000"/>
          </a:xfrm>
          <a:prstGeom prst="rect">
            <a:avLst/>
          </a:prstGeom>
        </p:spPr>
      </p:pic>
      <p:sp>
        <p:nvSpPr>
          <p:cNvPr id="3" name="5-Point Star 2">
            <a:extLst>
              <a:ext uri="{FF2B5EF4-FFF2-40B4-BE49-F238E27FC236}">
                <a16:creationId xmlns:a16="http://schemas.microsoft.com/office/drawing/2014/main" id="{0D479FCB-36CB-CB4C-97C3-28BD95C5A0AB}"/>
              </a:ext>
            </a:extLst>
          </p:cNvPr>
          <p:cNvSpPr/>
          <p:nvPr/>
        </p:nvSpPr>
        <p:spPr>
          <a:xfrm>
            <a:off x="3377271" y="3841135"/>
            <a:ext cx="423334" cy="406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619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unset&#10;&#10;Description automatically generated">
            <a:extLst>
              <a:ext uri="{FF2B5EF4-FFF2-40B4-BE49-F238E27FC236}">
                <a16:creationId xmlns:a16="http://schemas.microsoft.com/office/drawing/2014/main" id="{6769E9B5-6FB0-AD48-AF9C-1A3084B523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F239AA-D342-8749-B889-20ECAB7F220D}"/>
              </a:ext>
            </a:extLst>
          </p:cNvPr>
          <p:cNvSpPr txBox="1"/>
          <p:nvPr/>
        </p:nvSpPr>
        <p:spPr>
          <a:xfrm>
            <a:off x="20" y="5750004"/>
            <a:ext cx="121919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venir Next Ultra Light" panose="020B0203020202020204" pitchFamily="34" charset="77"/>
              </a:rPr>
              <a:t>Don’t Waste A Good Crisis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C74B89-52D1-8E4A-8C90-6665342956F6}"/>
              </a:ext>
            </a:extLst>
          </p:cNvPr>
          <p:cNvSpPr txBox="1"/>
          <p:nvPr/>
        </p:nvSpPr>
        <p:spPr>
          <a:xfrm>
            <a:off x="0" y="1976284"/>
            <a:ext cx="1204943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spcAft>
                <a:spcPts val="1200"/>
              </a:spcAft>
              <a:buFont typeface="+mj-lt"/>
              <a:buAutoNum type="arabicPeriod"/>
            </a:pPr>
            <a:r>
              <a:rPr lang="en-US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venir Next Ultra Light" panose="020B0203020202020204" pitchFamily="34" charset="77"/>
              </a:rPr>
              <a:t>Don’t blame and complain (1.27)</a:t>
            </a:r>
          </a:p>
          <a:p>
            <a:pPr marL="742950" indent="-742950">
              <a:spcAft>
                <a:spcPts val="1200"/>
              </a:spcAft>
              <a:buFont typeface="+mj-lt"/>
              <a:buAutoNum type="arabicPeriod"/>
            </a:pPr>
            <a:r>
              <a:rPr lang="en-US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venir Next Ultra Light" panose="020B0203020202020204" pitchFamily="34" charset="77"/>
              </a:rPr>
              <a:t>Trust in God and His promises (1.30-33)</a:t>
            </a:r>
          </a:p>
        </p:txBody>
      </p:sp>
    </p:spTree>
    <p:extLst>
      <p:ext uri="{BB962C8B-B14F-4D97-AF65-F5344CB8AC3E}">
        <p14:creationId xmlns:p14="http://schemas.microsoft.com/office/powerpoint/2010/main" val="42776921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B22DEA-50AA-DC40-B46B-1D69450D26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61" t="7938" r="22083" b="5047"/>
          <a:stretch/>
        </p:blipFill>
        <p:spPr>
          <a:xfrm>
            <a:off x="474133" y="0"/>
            <a:ext cx="6652944" cy="6858000"/>
          </a:xfrm>
          <a:prstGeom prst="rect">
            <a:avLst/>
          </a:prstGeom>
        </p:spPr>
      </p:pic>
      <p:sp>
        <p:nvSpPr>
          <p:cNvPr id="5" name="Line Callout 1 4">
            <a:extLst>
              <a:ext uri="{FF2B5EF4-FFF2-40B4-BE49-F238E27FC236}">
                <a16:creationId xmlns:a16="http://schemas.microsoft.com/office/drawing/2014/main" id="{55335F4A-83EA-584D-9E9F-DBF567204A61}"/>
              </a:ext>
            </a:extLst>
          </p:cNvPr>
          <p:cNvSpPr/>
          <p:nvPr/>
        </p:nvSpPr>
        <p:spPr>
          <a:xfrm>
            <a:off x="6553199" y="611031"/>
            <a:ext cx="4334933" cy="5857502"/>
          </a:xfrm>
          <a:prstGeom prst="borderCallout1">
            <a:avLst>
              <a:gd name="adj1" fmla="val 18254"/>
              <a:gd name="adj2" fmla="val -185"/>
              <a:gd name="adj3" fmla="val 54202"/>
              <a:gd name="adj4" fmla="val -44209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DD8E40-790F-8C49-A985-CDAC6FB556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61" r="24583"/>
          <a:stretch/>
        </p:blipFill>
        <p:spPr>
          <a:xfrm>
            <a:off x="6553199" y="611031"/>
            <a:ext cx="4334933" cy="585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15225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B22DEA-50AA-DC40-B46B-1D69450D26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61" t="7938" r="22083" b="5047"/>
          <a:stretch/>
        </p:blipFill>
        <p:spPr>
          <a:xfrm>
            <a:off x="474133" y="0"/>
            <a:ext cx="6652944" cy="6858000"/>
          </a:xfrm>
          <a:prstGeom prst="rect">
            <a:avLst/>
          </a:prstGeom>
        </p:spPr>
      </p:pic>
      <p:sp>
        <p:nvSpPr>
          <p:cNvPr id="5" name="Line Callout 1 4">
            <a:extLst>
              <a:ext uri="{FF2B5EF4-FFF2-40B4-BE49-F238E27FC236}">
                <a16:creationId xmlns:a16="http://schemas.microsoft.com/office/drawing/2014/main" id="{55335F4A-83EA-584D-9E9F-DBF567204A61}"/>
              </a:ext>
            </a:extLst>
          </p:cNvPr>
          <p:cNvSpPr/>
          <p:nvPr/>
        </p:nvSpPr>
        <p:spPr>
          <a:xfrm>
            <a:off x="6553200" y="611031"/>
            <a:ext cx="3829666" cy="5857502"/>
          </a:xfrm>
          <a:prstGeom prst="borderCallout1">
            <a:avLst>
              <a:gd name="adj1" fmla="val 18254"/>
              <a:gd name="adj2" fmla="val -185"/>
              <a:gd name="adj3" fmla="val 31542"/>
              <a:gd name="adj4" fmla="val -43701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A500B6-FF90-CE4E-A78A-E6E102646D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371" t="6567" r="32016" b="8330"/>
          <a:stretch/>
        </p:blipFill>
        <p:spPr>
          <a:xfrm>
            <a:off x="6553199" y="611031"/>
            <a:ext cx="3829666" cy="588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8800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unset&#10;&#10;Description automatically generated">
            <a:extLst>
              <a:ext uri="{FF2B5EF4-FFF2-40B4-BE49-F238E27FC236}">
                <a16:creationId xmlns:a16="http://schemas.microsoft.com/office/drawing/2014/main" id="{6769E9B5-6FB0-AD48-AF9C-1A3084B523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F239AA-D342-8749-B889-20ECAB7F220D}"/>
              </a:ext>
            </a:extLst>
          </p:cNvPr>
          <p:cNvSpPr txBox="1"/>
          <p:nvPr/>
        </p:nvSpPr>
        <p:spPr>
          <a:xfrm>
            <a:off x="20" y="5750004"/>
            <a:ext cx="121919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venir Next Ultra Light" panose="020B0203020202020204" pitchFamily="34" charset="77"/>
              </a:rPr>
              <a:t>Don’t Waste A Good Crisis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C74B89-52D1-8E4A-8C90-6665342956F6}"/>
              </a:ext>
            </a:extLst>
          </p:cNvPr>
          <p:cNvSpPr txBox="1"/>
          <p:nvPr/>
        </p:nvSpPr>
        <p:spPr>
          <a:xfrm>
            <a:off x="0" y="1976284"/>
            <a:ext cx="1204943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spcAft>
                <a:spcPts val="1200"/>
              </a:spcAft>
              <a:buFont typeface="+mj-lt"/>
              <a:buAutoNum type="arabicPeriod"/>
            </a:pPr>
            <a:r>
              <a:rPr lang="en-US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venir Next Ultra Light" panose="020B0203020202020204" pitchFamily="34" charset="77"/>
              </a:rPr>
              <a:t>Don’t blame and complain (1.27)</a:t>
            </a:r>
          </a:p>
          <a:p>
            <a:pPr marL="742950" indent="-742950">
              <a:spcAft>
                <a:spcPts val="1200"/>
              </a:spcAft>
              <a:buFont typeface="+mj-lt"/>
              <a:buAutoNum type="arabicPeriod"/>
            </a:pPr>
            <a:r>
              <a:rPr lang="en-US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venir Next Ultra Light" panose="020B0203020202020204" pitchFamily="34" charset="77"/>
              </a:rPr>
              <a:t>Trust in God and His promises (1.30-33)</a:t>
            </a:r>
          </a:p>
          <a:p>
            <a:pPr marL="742950" indent="-742950">
              <a:spcAft>
                <a:spcPts val="1200"/>
              </a:spcAft>
              <a:buFont typeface="+mj-lt"/>
              <a:buAutoNum type="arabicPeriod"/>
            </a:pPr>
            <a:r>
              <a:rPr lang="en-US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venir Next Ultra Light" panose="020B0203020202020204" pitchFamily="34" charset="77"/>
              </a:rPr>
              <a:t>Remember what you’ve seen (4.1-9)</a:t>
            </a:r>
          </a:p>
        </p:txBody>
      </p:sp>
    </p:spTree>
    <p:extLst>
      <p:ext uri="{BB962C8B-B14F-4D97-AF65-F5344CB8AC3E}">
        <p14:creationId xmlns:p14="http://schemas.microsoft.com/office/powerpoint/2010/main" val="12282665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FC4E4A3-119E-024E-97FC-15E511BC3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2105"/>
            <a:ext cx="12192000" cy="539379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8895792-BCE4-534F-ACF8-B90AEC5E0589}"/>
              </a:ext>
            </a:extLst>
          </p:cNvPr>
          <p:cNvCxnSpPr/>
          <p:nvPr/>
        </p:nvCxnSpPr>
        <p:spPr>
          <a:xfrm>
            <a:off x="643467" y="4114800"/>
            <a:ext cx="18796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335EF9C-8A64-CC49-84FC-436232FAEA92}"/>
              </a:ext>
            </a:extLst>
          </p:cNvPr>
          <p:cNvCxnSpPr>
            <a:cxnSpLocks/>
          </p:cNvCxnSpPr>
          <p:nvPr/>
        </p:nvCxnSpPr>
        <p:spPr>
          <a:xfrm>
            <a:off x="8936977" y="5166852"/>
            <a:ext cx="308295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3D12CC-7B5E-FB49-8403-B1C5B9E0B3A0}"/>
              </a:ext>
            </a:extLst>
          </p:cNvPr>
          <p:cNvCxnSpPr>
            <a:cxnSpLocks/>
          </p:cNvCxnSpPr>
          <p:nvPr/>
        </p:nvCxnSpPr>
        <p:spPr>
          <a:xfrm>
            <a:off x="6700139" y="5451988"/>
            <a:ext cx="194241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15422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</Words>
  <Application>Microsoft Office PowerPoint</Application>
  <PresentationFormat>Widescreen</PresentationFormat>
  <Paragraphs>13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Avenir Next Ultra Light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Creel</dc:creator>
  <cp:lastModifiedBy>Joshua Creel</cp:lastModifiedBy>
  <cp:revision>9</cp:revision>
  <dcterms:created xsi:type="dcterms:W3CDTF">2020-05-02T21:23:48Z</dcterms:created>
  <dcterms:modified xsi:type="dcterms:W3CDTF">2020-07-18T18:49:28Z</dcterms:modified>
</cp:coreProperties>
</file>