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9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8"/>
    <p:restoredTop sz="94669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8320-AE0E-BA41-B943-162E712D6217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BB3A-1F60-6E45-8579-A0136878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1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8320-AE0E-BA41-B943-162E712D6217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BB3A-1F60-6E45-8579-A0136878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3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8320-AE0E-BA41-B943-162E712D6217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BB3A-1F60-6E45-8579-A0136878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8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8320-AE0E-BA41-B943-162E712D6217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BB3A-1F60-6E45-8579-A0136878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6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8320-AE0E-BA41-B943-162E712D6217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BB3A-1F60-6E45-8579-A0136878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8320-AE0E-BA41-B943-162E712D6217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BB3A-1F60-6E45-8579-A0136878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8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8320-AE0E-BA41-B943-162E712D6217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BB3A-1F60-6E45-8579-A0136878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0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8320-AE0E-BA41-B943-162E712D6217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BB3A-1F60-6E45-8579-A0136878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7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8320-AE0E-BA41-B943-162E712D6217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BB3A-1F60-6E45-8579-A0136878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3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8320-AE0E-BA41-B943-162E712D6217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BB3A-1F60-6E45-8579-A0136878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5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8320-AE0E-BA41-B943-162E712D6217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BB3A-1F60-6E45-8579-A0136878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0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F8320-AE0E-BA41-B943-162E712D6217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DBB3A-1F60-6E45-8579-A0136878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155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45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FDEC6F-04F8-F642-BBF4-4D7D4496B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C678D7-9A12-8842-886E-DA3F0DA816CD}"/>
              </a:ext>
            </a:extLst>
          </p:cNvPr>
          <p:cNvSpPr txBox="1"/>
          <p:nvPr/>
        </p:nvSpPr>
        <p:spPr>
          <a:xfrm>
            <a:off x="3676896" y="2501150"/>
            <a:ext cx="5073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When Your World…</a:t>
            </a:r>
          </a:p>
        </p:txBody>
      </p:sp>
    </p:spTree>
    <p:extLst>
      <p:ext uri="{BB962C8B-B14F-4D97-AF65-F5344CB8AC3E}">
        <p14:creationId xmlns:p14="http://schemas.microsoft.com/office/powerpoint/2010/main" val="3249310371"/>
      </p:ext>
    </p:extLst>
  </p:cSld>
  <p:clrMapOvr>
    <a:masterClrMapping/>
  </p:clrMapOvr>
  <p:transition spd="slow" advClick="0" advTm="1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FDEC6F-04F8-F642-BBF4-4D7D4496B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3F0B53-CC47-6B44-973D-8E5BCB829B8A}"/>
              </a:ext>
            </a:extLst>
          </p:cNvPr>
          <p:cNvSpPr txBox="1"/>
          <p:nvPr/>
        </p:nvSpPr>
        <p:spPr>
          <a:xfrm>
            <a:off x="3509564" y="3224368"/>
            <a:ext cx="517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Is Turned Upside Down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DCF785-2188-304A-9E72-DF53CA92C450}"/>
              </a:ext>
            </a:extLst>
          </p:cNvPr>
          <p:cNvSpPr txBox="1"/>
          <p:nvPr/>
        </p:nvSpPr>
        <p:spPr>
          <a:xfrm>
            <a:off x="3608255" y="2578037"/>
            <a:ext cx="5073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When Your World…</a:t>
            </a:r>
          </a:p>
        </p:txBody>
      </p:sp>
    </p:spTree>
    <p:extLst>
      <p:ext uri="{BB962C8B-B14F-4D97-AF65-F5344CB8AC3E}">
        <p14:creationId xmlns:p14="http://schemas.microsoft.com/office/powerpoint/2010/main" val="322348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FDEC6F-04F8-F642-BBF4-4D7D4496B8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27" r="7536" b="9091"/>
          <a:stretch/>
        </p:blipFill>
        <p:spPr>
          <a:xfrm rot="10800000"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3F0B53-CC47-6B44-973D-8E5BCB829B8A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+mj-lt"/>
                <a:ea typeface="+mj-ea"/>
                <a:cs typeface="+mj-cs"/>
              </a:rPr>
              <a:t>Joseph’s life was looking up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91441-A760-9D41-B022-7DDEB083693E}"/>
              </a:ext>
            </a:extLst>
          </p:cNvPr>
          <p:cNvSpPr txBox="1"/>
          <p:nvPr/>
        </p:nvSpPr>
        <p:spPr>
          <a:xfrm>
            <a:off x="6753141" y="2902634"/>
            <a:ext cx="517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Is Turned Upside Down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DA1168-D5F4-7443-BCEB-5FC6ABB0CADB}"/>
              </a:ext>
            </a:extLst>
          </p:cNvPr>
          <p:cNvSpPr txBox="1"/>
          <p:nvPr/>
        </p:nvSpPr>
        <p:spPr>
          <a:xfrm>
            <a:off x="6753141" y="2256302"/>
            <a:ext cx="517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When Your World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CF6EE6-9CBF-6940-AE5D-CFEDD9131355}"/>
              </a:ext>
            </a:extLst>
          </p:cNvPr>
          <p:cNvSpPr txBox="1"/>
          <p:nvPr/>
        </p:nvSpPr>
        <p:spPr>
          <a:xfrm>
            <a:off x="481029" y="4689987"/>
            <a:ext cx="397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Genesis 37.1-11</a:t>
            </a:r>
          </a:p>
        </p:txBody>
      </p:sp>
    </p:spTree>
    <p:extLst>
      <p:ext uri="{BB962C8B-B14F-4D97-AF65-F5344CB8AC3E}">
        <p14:creationId xmlns:p14="http://schemas.microsoft.com/office/powerpoint/2010/main" val="325259505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FDEC6F-04F8-F642-BBF4-4D7D4496B8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27" r="7536" b="9091"/>
          <a:stretch/>
        </p:blipFill>
        <p:spPr>
          <a:xfrm rot="10800000"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3F0B53-CC47-6B44-973D-8E5BCB829B8A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+mj-lt"/>
                <a:ea typeface="+mj-ea"/>
                <a:cs typeface="+mj-cs"/>
              </a:rPr>
              <a:t>Joseph’s world was turned upside down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91441-A760-9D41-B022-7DDEB083693E}"/>
              </a:ext>
            </a:extLst>
          </p:cNvPr>
          <p:cNvSpPr txBox="1"/>
          <p:nvPr/>
        </p:nvSpPr>
        <p:spPr>
          <a:xfrm>
            <a:off x="6753141" y="2902634"/>
            <a:ext cx="517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Is Turned Upside Down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DA1168-D5F4-7443-BCEB-5FC6ABB0CADB}"/>
              </a:ext>
            </a:extLst>
          </p:cNvPr>
          <p:cNvSpPr txBox="1"/>
          <p:nvPr/>
        </p:nvSpPr>
        <p:spPr>
          <a:xfrm>
            <a:off x="6753141" y="2256302"/>
            <a:ext cx="517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When Your World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CF6EE6-9CBF-6940-AE5D-CFEDD9131355}"/>
              </a:ext>
            </a:extLst>
          </p:cNvPr>
          <p:cNvSpPr txBox="1"/>
          <p:nvPr/>
        </p:nvSpPr>
        <p:spPr>
          <a:xfrm>
            <a:off x="481029" y="4689987"/>
            <a:ext cx="397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Genesis 37.12ff</a:t>
            </a:r>
          </a:p>
        </p:txBody>
      </p:sp>
    </p:spTree>
    <p:extLst>
      <p:ext uri="{BB962C8B-B14F-4D97-AF65-F5344CB8AC3E}">
        <p14:creationId xmlns:p14="http://schemas.microsoft.com/office/powerpoint/2010/main" val="341529523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FDEC6F-04F8-F642-BBF4-4D7D4496B8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27" r="7536" b="9091"/>
          <a:stretch/>
        </p:blipFill>
        <p:spPr>
          <a:xfrm rot="10800000"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3F0B53-CC47-6B44-973D-8E5BCB829B8A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+mj-lt"/>
                <a:ea typeface="+mj-ea"/>
                <a:cs typeface="+mj-cs"/>
              </a:rPr>
              <a:t>Circumstances change. God doesn’t.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91441-A760-9D41-B022-7DDEB083693E}"/>
              </a:ext>
            </a:extLst>
          </p:cNvPr>
          <p:cNvSpPr txBox="1"/>
          <p:nvPr/>
        </p:nvSpPr>
        <p:spPr>
          <a:xfrm>
            <a:off x="6753141" y="2902634"/>
            <a:ext cx="517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Is Turned Upside Down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DA1168-D5F4-7443-BCEB-5FC6ABB0CADB}"/>
              </a:ext>
            </a:extLst>
          </p:cNvPr>
          <p:cNvSpPr txBox="1"/>
          <p:nvPr/>
        </p:nvSpPr>
        <p:spPr>
          <a:xfrm>
            <a:off x="6753141" y="2256302"/>
            <a:ext cx="517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When Your World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CF6EE6-9CBF-6940-AE5D-CFEDD9131355}"/>
              </a:ext>
            </a:extLst>
          </p:cNvPr>
          <p:cNvSpPr txBox="1"/>
          <p:nvPr/>
        </p:nvSpPr>
        <p:spPr>
          <a:xfrm>
            <a:off x="481029" y="4689987"/>
            <a:ext cx="397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Genesis 39.3,21</a:t>
            </a:r>
          </a:p>
        </p:txBody>
      </p:sp>
    </p:spTree>
    <p:extLst>
      <p:ext uri="{BB962C8B-B14F-4D97-AF65-F5344CB8AC3E}">
        <p14:creationId xmlns:p14="http://schemas.microsoft.com/office/powerpoint/2010/main" val="85831852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FDEC6F-04F8-F642-BBF4-4D7D4496B8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27" r="7536" b="9091"/>
          <a:stretch/>
        </p:blipFill>
        <p:spPr>
          <a:xfrm rot="10800000"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3F0B53-CC47-6B44-973D-8E5BCB829B8A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+mj-lt"/>
                <a:ea typeface="+mj-ea"/>
                <a:cs typeface="+mj-cs"/>
              </a:rPr>
              <a:t>Do your best regardless of circumstances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91441-A760-9D41-B022-7DDEB083693E}"/>
              </a:ext>
            </a:extLst>
          </p:cNvPr>
          <p:cNvSpPr txBox="1"/>
          <p:nvPr/>
        </p:nvSpPr>
        <p:spPr>
          <a:xfrm>
            <a:off x="6753141" y="2902634"/>
            <a:ext cx="517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Is Turned Upside Down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DA1168-D5F4-7443-BCEB-5FC6ABB0CADB}"/>
              </a:ext>
            </a:extLst>
          </p:cNvPr>
          <p:cNvSpPr txBox="1"/>
          <p:nvPr/>
        </p:nvSpPr>
        <p:spPr>
          <a:xfrm>
            <a:off x="6753141" y="2256302"/>
            <a:ext cx="517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When Your World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CF6EE6-9CBF-6940-AE5D-CFEDD9131355}"/>
              </a:ext>
            </a:extLst>
          </p:cNvPr>
          <p:cNvSpPr txBox="1"/>
          <p:nvPr/>
        </p:nvSpPr>
        <p:spPr>
          <a:xfrm>
            <a:off x="481029" y="4689987"/>
            <a:ext cx="397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Genesis 39.5-6, 22-23</a:t>
            </a:r>
          </a:p>
        </p:txBody>
      </p:sp>
    </p:spTree>
    <p:extLst>
      <p:ext uri="{BB962C8B-B14F-4D97-AF65-F5344CB8AC3E}">
        <p14:creationId xmlns:p14="http://schemas.microsoft.com/office/powerpoint/2010/main" val="5359869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FDEC6F-04F8-F642-BBF4-4D7D4496B8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27" r="7536" b="9091"/>
          <a:stretch/>
        </p:blipFill>
        <p:spPr>
          <a:xfrm rot="10800000"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3F0B53-CC47-6B44-973D-8E5BCB829B8A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+mj-lt"/>
                <a:ea typeface="+mj-ea"/>
                <a:cs typeface="+mj-cs"/>
              </a:rPr>
              <a:t>Changes in circumstances don’t lessen the demands of faithfulness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91441-A760-9D41-B022-7DDEB083693E}"/>
              </a:ext>
            </a:extLst>
          </p:cNvPr>
          <p:cNvSpPr txBox="1"/>
          <p:nvPr/>
        </p:nvSpPr>
        <p:spPr>
          <a:xfrm>
            <a:off x="6753141" y="2902634"/>
            <a:ext cx="517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Is Turned Upside Down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DA1168-D5F4-7443-BCEB-5FC6ABB0CADB}"/>
              </a:ext>
            </a:extLst>
          </p:cNvPr>
          <p:cNvSpPr txBox="1"/>
          <p:nvPr/>
        </p:nvSpPr>
        <p:spPr>
          <a:xfrm>
            <a:off x="6753141" y="2256302"/>
            <a:ext cx="517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When Your World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CF6EE6-9CBF-6940-AE5D-CFEDD9131355}"/>
              </a:ext>
            </a:extLst>
          </p:cNvPr>
          <p:cNvSpPr txBox="1"/>
          <p:nvPr/>
        </p:nvSpPr>
        <p:spPr>
          <a:xfrm>
            <a:off x="481029" y="4689987"/>
            <a:ext cx="397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Genesis 39.9</a:t>
            </a:r>
          </a:p>
        </p:txBody>
      </p:sp>
    </p:spTree>
    <p:extLst>
      <p:ext uri="{BB962C8B-B14F-4D97-AF65-F5344CB8AC3E}">
        <p14:creationId xmlns:p14="http://schemas.microsoft.com/office/powerpoint/2010/main" val="50398378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136949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6</cp:revision>
  <dcterms:created xsi:type="dcterms:W3CDTF">2020-08-15T20:05:13Z</dcterms:created>
  <dcterms:modified xsi:type="dcterms:W3CDTF">2020-08-16T13:57:11Z</dcterms:modified>
</cp:coreProperties>
</file>