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0"/>
    <a:srgbClr val="E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48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0EBF-9539-2F4D-8248-69C7C78C2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96436-4CEE-0542-A986-B71CFAF04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1620-B10C-E34F-BC83-DDF207BB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D302-067E-624A-88F5-5D5FDD1B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F43B4-425A-9746-A5BA-8E4EFCF5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F5B-09DC-FC42-9315-648B22A9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F7737-3AB8-D74E-AA1B-172634223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FB9B6-96CC-BA44-9B8E-3A9326AC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1CC80-5DF2-5E40-B213-E4E80CA0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4B25-0620-0A4E-B59F-9891BCFD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4433A-0BA4-9E43-8847-7B72C22A4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4F249-6A4F-3644-8BBF-52688554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B3C5-1E4E-7842-9851-E75FAAF1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A6A35-6D00-C646-ABB7-6D54B8A8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B897-C055-1E45-95C4-3ABA719C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6840-9449-7A48-95F1-CF08B2C4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0523-D480-B64D-8645-DB9D7886A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6B16-6854-D44D-A112-2668251E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0AD4-E9D6-624E-BA4C-6D23E6F8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3515-EE31-6648-BCCD-50236606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0DEC-BED3-1F4A-89B9-2682D658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B8D30-BB4F-014A-BD88-ABBCCF7C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D1F6-68ED-0F48-BD31-831F738E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AF650-2048-074A-8AA7-E4D5BC58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0C1E-913C-A040-8A52-E555FFCE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565-5739-0F4D-BE0C-1A8CE163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24FA-D3CC-4049-8313-0736351E9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F9D2A-8AA0-DA47-974E-7590D840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59822-B5C8-BD48-B4E6-3BBCF3DF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856F1-239D-2E49-A339-F8371F24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AF09-6EAC-D046-AB84-333045E9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6513-F980-D840-99FA-F7DB9CDC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F6DA-15EB-E04F-A140-9FD832E3F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728BF-F6AA-814D-9842-916A2ACF1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13311-1AB7-8945-8730-6EC0F7F2B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9D65D-B11C-5F43-8D25-132FCDEE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5D48A-0BF1-8D40-B4FA-B10A836C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23B6E-8239-6B46-8971-6BCA15A8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5FD28-3608-9443-9B7C-B4990637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2386-0979-6B4D-B94C-0C2657B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5F912-23E9-C748-AE6D-EBD4E1E7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571A2-EDBB-A149-83F5-0E1B9B85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0FCBC-7DF5-B042-9C78-DACA2769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A0AEB-9EC3-7C47-837D-3EB3FDD7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9DC4A-7E6A-C64B-BE82-586CE13E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701FD-593C-2B4A-85BE-0BF93DF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AFF5-DCA1-E049-8B5F-39CF8EF6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8608A-D426-4648-AD4B-9C91BD5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7617-96DA-BC44-934B-3D6AD9D32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0540B-90FD-8B48-B2EC-EA3964B3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6950-7290-2F41-82FD-E1EF9B84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F5394-EDE3-CE41-A7E2-BD283DBC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B43D-5200-0C4A-A9F2-36B1CD5E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1E26B-A0DD-2443-8409-8847DD948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75F8A-E038-DF47-8559-34F164A12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CA3-6220-BF40-B25D-CFFBF3CC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BA84-D10E-9549-BF89-EC9120B6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444BE-F511-1E4A-B8FA-1C39AAD1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F3732-9BBC-9D4E-BC69-3D474C74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83FF-A385-EB49-8890-E0222337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FCAFE-298D-D446-9E6E-C58137D31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095C-1EC7-B04C-B46F-0D9688EED62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EBB6-9A03-1944-831C-D32DE6B8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A3D5-3A8D-EF4E-8E33-E15815F0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174D-04CD-D549-965E-A6F34018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C205F77-C09F-5A42-814A-E706A7B9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ED830-3BAE-3A4D-948A-C1F2920184CF}"/>
              </a:ext>
            </a:extLst>
          </p:cNvPr>
          <p:cNvSpPr/>
          <p:nvPr/>
        </p:nvSpPr>
        <p:spPr>
          <a:xfrm>
            <a:off x="0" y="2483556"/>
            <a:ext cx="12191999" cy="945444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62951-5A41-594B-A02D-F125ED67B816}"/>
              </a:ext>
            </a:extLst>
          </p:cNvPr>
          <p:cNvSpPr txBox="1"/>
          <p:nvPr/>
        </p:nvSpPr>
        <p:spPr>
          <a:xfrm>
            <a:off x="1941688" y="2294558"/>
            <a:ext cx="83086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latin typeface="Century Gothic" panose="020B0502020202020204" pitchFamily="34" charset="0"/>
              </a:rPr>
              <a:t>Jesus Still Reigns</a:t>
            </a:r>
          </a:p>
        </p:txBody>
      </p:sp>
    </p:spTree>
    <p:extLst>
      <p:ext uri="{BB962C8B-B14F-4D97-AF65-F5344CB8AC3E}">
        <p14:creationId xmlns:p14="http://schemas.microsoft.com/office/powerpoint/2010/main" val="31429477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D152959A-6B01-2E4B-9131-5EF9CB4C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-736" y="293711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rajan Pro" panose="02020502050506020301" pitchFamily="18" charset="0"/>
              </a:rPr>
              <a:t>Jesus Still Reigns</a:t>
            </a:r>
          </a:p>
        </p:txBody>
      </p:sp>
    </p:spTree>
    <p:extLst>
      <p:ext uri="{BB962C8B-B14F-4D97-AF65-F5344CB8AC3E}">
        <p14:creationId xmlns:p14="http://schemas.microsoft.com/office/powerpoint/2010/main" val="22527645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D152959A-6B01-2E4B-9131-5EF9CB4C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-736" y="307561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rajan Pro" panose="02020502050506020301" pitchFamily="18" charset="0"/>
              </a:rPr>
              <a:t>Psalm 2: A Coronation Psalm?</a:t>
            </a:r>
          </a:p>
        </p:txBody>
      </p:sp>
    </p:spTree>
    <p:extLst>
      <p:ext uri="{BB962C8B-B14F-4D97-AF65-F5344CB8AC3E}">
        <p14:creationId xmlns:p14="http://schemas.microsoft.com/office/powerpoint/2010/main" val="120529295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cat, person&#10;&#10;Description automatically generated">
            <a:extLst>
              <a:ext uri="{FF2B5EF4-FFF2-40B4-BE49-F238E27FC236}">
                <a16:creationId xmlns:a16="http://schemas.microsoft.com/office/drawing/2014/main" id="{C98B33BF-1DAE-3A40-803D-D5683779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828"/>
            <a:ext cx="12192000" cy="685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-736" y="51518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“But as for Me, I have installed My King Upon Zion, My holy mountain.” (Psalm 2:6 NASB95)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01B6C-8333-4A47-8E97-1609052FF866}"/>
              </a:ext>
            </a:extLst>
          </p:cNvPr>
          <p:cNvSpPr txBox="1"/>
          <p:nvPr/>
        </p:nvSpPr>
        <p:spPr>
          <a:xfrm>
            <a:off x="0" y="2372497"/>
            <a:ext cx="1219200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12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“When your days are complete and you lie down with your fathers, I will raise up your descendant after you, who will come forth from you, and I will establish his kingdom. </a:t>
            </a:r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13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“He shall build a house for My name, and I will establish the throne of his kingdom forever. (2 Samuel 7:12–13 NASB95)</a:t>
            </a:r>
          </a:p>
        </p:txBody>
      </p:sp>
    </p:spTree>
    <p:extLst>
      <p:ext uri="{BB962C8B-B14F-4D97-AF65-F5344CB8AC3E}">
        <p14:creationId xmlns:p14="http://schemas.microsoft.com/office/powerpoint/2010/main" val="158813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cat, person&#10;&#10;Description automatically generated">
            <a:extLst>
              <a:ext uri="{FF2B5EF4-FFF2-40B4-BE49-F238E27FC236}">
                <a16:creationId xmlns:a16="http://schemas.microsoft.com/office/drawing/2014/main" id="{C98B33BF-1DAE-3A40-803D-D5683779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828"/>
            <a:ext cx="12192000" cy="685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“I will surely tell of the decree of the Lord: He said to Me, ‘You are My Son, Today I have begotten You. </a:t>
            </a:r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8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‘Ask of Me, and I will surely give the nations as Your inheritance, And the very ends of the earth as Your possession. </a:t>
            </a:r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9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‘You shall break them with a rod of iron, You shall shatter them like earthenware.’ ” (Psalm 2:7–9 NASB95)  </a:t>
            </a:r>
          </a:p>
        </p:txBody>
      </p:sp>
    </p:spTree>
    <p:extLst>
      <p:ext uri="{BB962C8B-B14F-4D97-AF65-F5344CB8AC3E}">
        <p14:creationId xmlns:p14="http://schemas.microsoft.com/office/powerpoint/2010/main" val="24514704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cat, person&#10;&#10;Description automatically generated">
            <a:extLst>
              <a:ext uri="{FF2B5EF4-FFF2-40B4-BE49-F238E27FC236}">
                <a16:creationId xmlns:a16="http://schemas.microsoft.com/office/drawing/2014/main" id="{C98B33BF-1DAE-3A40-803D-D5683779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828"/>
            <a:ext cx="12192000" cy="685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0" y="612845"/>
            <a:ext cx="1219200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14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“I will be a father to him and he will be a son to Me; when he commits iniquity, I will correct him with the rod of men and the strokes of the sons of men, </a:t>
            </a:r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15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but My lovingkindness shall not depart from him, as I took it away from Saul, whom I removed from before you. </a:t>
            </a:r>
            <a:r>
              <a:rPr lang="en-US" sz="3600" baseline="30000" dirty="0">
                <a:solidFill>
                  <a:schemeClr val="bg1"/>
                </a:solidFill>
                <a:latin typeface="Trajan Pro" panose="02020502050506020301" pitchFamily="18" charset="0"/>
              </a:rPr>
              <a:t>16</a:t>
            </a: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 Your house and your kingdom shall endure before Me forever; your throne shall be established forever.”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(2 Samuel 7:14–16 NASB95)  </a:t>
            </a:r>
          </a:p>
        </p:txBody>
      </p:sp>
    </p:spTree>
    <p:extLst>
      <p:ext uri="{BB962C8B-B14F-4D97-AF65-F5344CB8AC3E}">
        <p14:creationId xmlns:p14="http://schemas.microsoft.com/office/powerpoint/2010/main" val="23076270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D152959A-6B01-2E4B-9131-5EF9CB4C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-735" y="3195688"/>
            <a:ext cx="121927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rajan Pro" panose="02020502050506020301" pitchFamily="18" charset="0"/>
              </a:rPr>
              <a:t>Jesus: The Only Possible Fulfillment</a:t>
            </a:r>
          </a:p>
        </p:txBody>
      </p:sp>
    </p:spTree>
    <p:extLst>
      <p:ext uri="{BB962C8B-B14F-4D97-AF65-F5344CB8AC3E}">
        <p14:creationId xmlns:p14="http://schemas.microsoft.com/office/powerpoint/2010/main" val="24792137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t, sitting, dark, large&#10;&#10;Description automatically generated">
            <a:extLst>
              <a:ext uri="{FF2B5EF4-FFF2-40B4-BE49-F238E27FC236}">
                <a16:creationId xmlns:a16="http://schemas.microsoft.com/office/drawing/2014/main" id="{31BC644A-9F57-7A41-9CA5-50E8C500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-736" y="5728823"/>
            <a:ext cx="121927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rajan Pro" panose="02020502050506020301" pitchFamily="18" charset="0"/>
              </a:rPr>
              <a:t>Jesus: The Only Possible Fulfillment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72F7-9940-CD4E-B944-CC003753F355}"/>
              </a:ext>
            </a:extLst>
          </p:cNvPr>
          <p:cNvSpPr txBox="1"/>
          <p:nvPr/>
        </p:nvSpPr>
        <p:spPr>
          <a:xfrm>
            <a:off x="306491" y="566678"/>
            <a:ext cx="115782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Vss. 1-3 = Acts 4.25-28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Vs. 7 = Matthew 3.16-17; 17.5; Acts 13.33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Vs. 8 = Matthew 28.18-20; Mark 16.15-16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Vs. 9 = Revelation 12.5; 19.15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rajan Pro" panose="02020502050506020301" pitchFamily="18" charset="0"/>
              </a:rPr>
              <a:t>Vss. 10-12 =	 Acts 2.36</a:t>
            </a:r>
          </a:p>
        </p:txBody>
      </p:sp>
    </p:spTree>
    <p:extLst>
      <p:ext uri="{BB962C8B-B14F-4D97-AF65-F5344CB8AC3E}">
        <p14:creationId xmlns:p14="http://schemas.microsoft.com/office/powerpoint/2010/main" val="3449404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D152959A-6B01-2E4B-9131-5EF9CB4C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0060A-C4BF-714D-A8C3-C75A15087499}"/>
              </a:ext>
            </a:extLst>
          </p:cNvPr>
          <p:cNvSpPr txBox="1"/>
          <p:nvPr/>
        </p:nvSpPr>
        <p:spPr>
          <a:xfrm>
            <a:off x="1" y="3195688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rajan Pro" panose="02020502050506020301" pitchFamily="18" charset="0"/>
              </a:rPr>
              <a:t>He Reigns By Declaration, Not Election</a:t>
            </a:r>
          </a:p>
        </p:txBody>
      </p:sp>
    </p:spTree>
    <p:extLst>
      <p:ext uri="{BB962C8B-B14F-4D97-AF65-F5344CB8AC3E}">
        <p14:creationId xmlns:p14="http://schemas.microsoft.com/office/powerpoint/2010/main" val="367064661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7</cp:revision>
  <dcterms:created xsi:type="dcterms:W3CDTF">2020-11-06T14:48:52Z</dcterms:created>
  <dcterms:modified xsi:type="dcterms:W3CDTF">2020-11-15T16:36:24Z</dcterms:modified>
</cp:coreProperties>
</file>