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56" r:id="rId2"/>
    <p:sldId id="263" r:id="rId3"/>
    <p:sldId id="282" r:id="rId4"/>
    <p:sldId id="283" r:id="rId5"/>
    <p:sldId id="28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16"/>
    <p:restoredTop sz="94543"/>
  </p:normalViewPr>
  <p:slideViewPr>
    <p:cSldViewPr snapToGrid="0" snapToObjects="1">
      <p:cViewPr varScale="1">
        <p:scale>
          <a:sx n="105" d="100"/>
          <a:sy n="105" d="100"/>
        </p:scale>
        <p:origin x="192" y="8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E58AF-FC61-A147-B0B6-6B81C6A90F3E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F0186-F436-3F47-99B1-B05218D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18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61F58-BFC6-E94C-8DCB-EF9DCA4483B1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44DEB-9DD8-7F46-B4DA-A20ED747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2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44DEB-9DD8-7F46-B4DA-A20ED747D3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7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6C37D-9035-4209-91DA-8CCAE070A9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32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056895" y="5396260"/>
            <a:ext cx="7136221" cy="378825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91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E3B0B-F708-E74D-BCB2-30B2FD90EE4A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D4730-FB18-CD49-96BB-845C514E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49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396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130" y="169774"/>
            <a:ext cx="8237534" cy="648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cap="all" dirty="0" smtClean="0">
                <a:solidFill>
                  <a:srgbClr val="EBC99D"/>
                </a:solidFill>
              </a:rPr>
              <a:t>The </a:t>
            </a:r>
            <a:r>
              <a:rPr lang="en-US" sz="3200" cap="all" dirty="0" smtClean="0">
                <a:solidFill>
                  <a:srgbClr val="EBC99D"/>
                </a:solidFill>
              </a:rPr>
              <a:t>Fiery </a:t>
            </a:r>
            <a:r>
              <a:rPr lang="en-US" sz="3200" cap="all" dirty="0" smtClean="0">
                <a:solidFill>
                  <a:srgbClr val="EBC99D"/>
                </a:solidFill>
              </a:rPr>
              <a:t>Furnace</a:t>
            </a:r>
            <a:endParaRPr lang="en-US" sz="3200" cap="all" dirty="0">
              <a:solidFill>
                <a:srgbClr val="EBC99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491" t="12210" b="12421"/>
          <a:stretch/>
        </p:blipFill>
        <p:spPr>
          <a:xfrm>
            <a:off x="760396" y="981777"/>
            <a:ext cx="4908884" cy="296743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0474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712453"/>
            <a:ext cx="10515600" cy="111317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Daniel 3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01478" y="1825625"/>
            <a:ext cx="10152321" cy="4351338"/>
          </a:xfrm>
        </p:spPr>
        <p:txBody>
          <a:bodyPr/>
          <a:lstStyle/>
          <a:p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King Nebuchadnezzar’s Image (vs. 1)</a:t>
            </a:r>
            <a:endParaRPr lang="en-US" sz="32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The Great Assembly (vss</a:t>
            </a:r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. </a:t>
            </a:r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2-7)</a:t>
            </a:r>
            <a:endParaRPr lang="en-US" sz="32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The Accusations (vss. 3:8-12)</a:t>
            </a:r>
            <a:endParaRPr lang="en-US" sz="32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 Last Chance, Then Judgment  (</a:t>
            </a:r>
            <a:r>
              <a:rPr lang="en-US" sz="3200" dirty="0" err="1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vss</a:t>
            </a:r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13-23)</a:t>
            </a:r>
          </a:p>
          <a:p>
            <a:r>
              <a:rPr lang="en-US" sz="3200" dirty="0" err="1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Jahweh’s</a:t>
            </a:r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Miraculous Intervention (vss. 24-27)</a:t>
            </a:r>
          </a:p>
          <a:p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 Humbled King Nebuchadnezzar (vss. 28-30)</a:t>
            </a:r>
            <a:endParaRPr lang="en-US" sz="32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51763" y="360143"/>
            <a:ext cx="2765314" cy="359911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62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712453"/>
            <a:ext cx="10515600" cy="111317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Lessons for us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01478" y="1825625"/>
            <a:ext cx="10152321" cy="4351338"/>
          </a:xfrm>
        </p:spPr>
        <p:txBody>
          <a:bodyPr/>
          <a:lstStyle/>
          <a:p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Conviction </a:t>
            </a:r>
            <a:r>
              <a:rPr lang="mr-IN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–</a:t>
            </a:r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unwavering faith in God</a:t>
            </a:r>
          </a:p>
          <a:p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Trust </a:t>
            </a:r>
            <a:r>
              <a:rPr lang="mr-IN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–</a:t>
            </a:r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God will take care of us</a:t>
            </a:r>
          </a:p>
          <a:p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Calm under pressure </a:t>
            </a:r>
            <a:r>
              <a:rPr lang="mr-IN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–</a:t>
            </a:r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result of trust</a:t>
            </a:r>
          </a:p>
          <a:p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God will honor those who honor Him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06316" y="4212550"/>
            <a:ext cx="7382577" cy="213453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Bangla MN" charset="0"/>
                <a:ea typeface="Bangla MN" charset="0"/>
                <a:cs typeface="Bangla MN" charset="0"/>
              </a:rPr>
              <a:t>You can bow to an image or step into your destiny.</a:t>
            </a:r>
          </a:p>
          <a:p>
            <a:pPr algn="ctr"/>
            <a:endParaRPr lang="en-US" dirty="0" smtClean="0">
              <a:latin typeface="Bangla MN" charset="0"/>
              <a:ea typeface="Bangla MN" charset="0"/>
              <a:cs typeface="Bangla MN" charset="0"/>
            </a:endParaRPr>
          </a:p>
          <a:p>
            <a:pPr algn="ctr"/>
            <a:r>
              <a:rPr lang="en-US" sz="3200" dirty="0" smtClean="0">
                <a:latin typeface="Bangla MN" charset="0"/>
                <a:ea typeface="Bangla MN" charset="0"/>
                <a:cs typeface="Bangla MN" charset="0"/>
              </a:rPr>
              <a:t>But you cannot do both.</a:t>
            </a:r>
            <a:endParaRPr lang="en-US" sz="3200" dirty="0">
              <a:latin typeface="Bangla MN" charset="0"/>
              <a:ea typeface="Bangla MN" charset="0"/>
              <a:cs typeface="Bangla M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2798" y="487427"/>
            <a:ext cx="2338868" cy="30440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965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1486</TotalTime>
  <Words>106</Words>
  <Application>Microsoft Macintosh PowerPoint</Application>
  <PresentationFormat>Widescreen</PresentationFormat>
  <Paragraphs>18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Bangla MN</vt:lpstr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Daniel 3</vt:lpstr>
      <vt:lpstr>Lessons for us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Microsoft Office User</cp:lastModifiedBy>
  <cp:revision>22</cp:revision>
  <cp:lastPrinted>2017-06-05T18:36:38Z</cp:lastPrinted>
  <dcterms:created xsi:type="dcterms:W3CDTF">2017-06-04T18:03:12Z</dcterms:created>
  <dcterms:modified xsi:type="dcterms:W3CDTF">2020-12-23T18:22:35Z</dcterms:modified>
</cp:coreProperties>
</file>