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3" r:id="rId3"/>
    <p:sldId id="275" r:id="rId4"/>
    <p:sldId id="279" r:id="rId5"/>
    <p:sldId id="276" r:id="rId6"/>
    <p:sldId id="277" r:id="rId7"/>
    <p:sldId id="278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04" d="100"/>
          <a:sy n="104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8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D4ED-0D66-AE4D-A9B3-04AD663BB98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8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F2E915-6F2B-4E40-9409-EFB593BE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6FDE0-5AF9-8740-84C8-2BB5C9851879}"/>
              </a:ext>
            </a:extLst>
          </p:cNvPr>
          <p:cNvSpPr txBox="1"/>
          <p:nvPr/>
        </p:nvSpPr>
        <p:spPr>
          <a:xfrm>
            <a:off x="1470454" y="2496065"/>
            <a:ext cx="9230497" cy="193899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venir" panose="02000503020000020003" pitchFamily="2" charset="0"/>
              </a:rPr>
              <a:t>“The Most High is Ruler Over The Realm of Mankind”</a:t>
            </a:r>
          </a:p>
          <a:p>
            <a:pPr algn="ctr"/>
            <a:r>
              <a:rPr lang="en-US" sz="3200" dirty="0">
                <a:latin typeface="Avenir" panose="02000503020000020003" pitchFamily="2" charset="0"/>
              </a:rPr>
              <a:t>a study of Daniel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44AB9-439B-584D-A398-4CB8C80224AC}"/>
              </a:ext>
            </a:extLst>
          </p:cNvPr>
          <p:cNvSpPr txBox="1"/>
          <p:nvPr/>
        </p:nvSpPr>
        <p:spPr>
          <a:xfrm>
            <a:off x="1480751" y="4861698"/>
            <a:ext cx="9230497" cy="5847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</a:rPr>
              <a:t>download lesson at </a:t>
            </a:r>
            <a:r>
              <a:rPr lang="en-US" sz="3200" dirty="0" err="1">
                <a:latin typeface="Avenir" panose="02000503020000020003" pitchFamily="2" charset="0"/>
              </a:rPr>
              <a:t>www.builtbyhim.com</a:t>
            </a:r>
            <a:endParaRPr lang="en-US" sz="3200" dirty="0">
              <a:latin typeface="Avenir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3495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583548" y="2366663"/>
            <a:ext cx="11207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Prelude to the vision (vss. 1-4)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Vision of the “man” (vss. 5-9)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37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492210" y="1556640"/>
            <a:ext cx="1120757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>
                <a:latin typeface="Century" panose="02040604050505020304" pitchFamily="18" charset="0"/>
              </a:rPr>
              <a:t>Revelation 1:12–16 (NASB95) </a:t>
            </a:r>
          </a:p>
          <a:p>
            <a:pPr>
              <a:spcAft>
                <a:spcPts val="2400"/>
              </a:spcAft>
            </a:pPr>
            <a:r>
              <a:rPr lang="en-US" sz="2800" baseline="30000" dirty="0">
                <a:latin typeface="Century" panose="02040604050505020304" pitchFamily="18" charset="0"/>
              </a:rPr>
              <a:t>12</a:t>
            </a:r>
            <a:r>
              <a:rPr lang="en-US" sz="2800" dirty="0">
                <a:latin typeface="Century" panose="02040604050505020304" pitchFamily="18" charset="0"/>
              </a:rPr>
              <a:t> Then I turned to see the voice that was speaking with me. And having turned I saw seven golden lampstands; </a:t>
            </a:r>
            <a:r>
              <a:rPr lang="en-US" sz="2800" baseline="30000" dirty="0">
                <a:latin typeface="Century" panose="02040604050505020304" pitchFamily="18" charset="0"/>
              </a:rPr>
              <a:t>13</a:t>
            </a:r>
            <a:r>
              <a:rPr lang="en-US" sz="2800" dirty="0">
                <a:latin typeface="Century" panose="02040604050505020304" pitchFamily="18" charset="0"/>
              </a:rPr>
              <a:t> and in the middle of the lampstands I saw one like a son of man, clothed in a robe reaching to the feet, and girded across His chest with a golden sash. </a:t>
            </a:r>
            <a:r>
              <a:rPr lang="en-US" sz="2800" baseline="30000" dirty="0">
                <a:latin typeface="Century" panose="02040604050505020304" pitchFamily="18" charset="0"/>
              </a:rPr>
              <a:t>14</a:t>
            </a:r>
            <a:r>
              <a:rPr lang="en-US" sz="2800" dirty="0">
                <a:latin typeface="Century" panose="02040604050505020304" pitchFamily="18" charset="0"/>
              </a:rPr>
              <a:t> His head and His hair were white like white wool, like snow; and His eyes were like a flame of fire. </a:t>
            </a:r>
            <a:r>
              <a:rPr lang="en-US" sz="2800" baseline="30000" dirty="0">
                <a:latin typeface="Century" panose="02040604050505020304" pitchFamily="18" charset="0"/>
              </a:rPr>
              <a:t>15</a:t>
            </a:r>
            <a:r>
              <a:rPr lang="en-US" sz="2800" dirty="0">
                <a:latin typeface="Century" panose="02040604050505020304" pitchFamily="18" charset="0"/>
              </a:rPr>
              <a:t> His feet were like burnished bronze, when it has been made to glow in a furnace, and His voice was like the sound of many waters. </a:t>
            </a:r>
            <a:r>
              <a:rPr lang="en-US" sz="2800" baseline="30000" dirty="0">
                <a:latin typeface="Century" panose="02040604050505020304" pitchFamily="18" charset="0"/>
              </a:rPr>
              <a:t>16</a:t>
            </a:r>
            <a:r>
              <a:rPr lang="en-US" sz="2800" dirty="0">
                <a:latin typeface="Century" panose="02040604050505020304" pitchFamily="18" charset="0"/>
              </a:rPr>
              <a:t> In His right hand He held seven stars, and out of His mouth came a sharp two-edged sword; and His face was like the sun shining in its strength.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5863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583548" y="2366663"/>
            <a:ext cx="1120757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Prelude to the vision (vss. 1-4)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Vision of the “man” (vss. 5-9)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The message for Daniel (vss. 11-21)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72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432795" y="1825358"/>
            <a:ext cx="113264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>
                <a:latin typeface="Century" panose="02040604050505020304" pitchFamily="18" charset="0"/>
              </a:rPr>
              <a:t>Revelation 12:7–9 (NASB95) </a:t>
            </a:r>
          </a:p>
          <a:p>
            <a:pPr>
              <a:spcAft>
                <a:spcPts val="2400"/>
              </a:spcAft>
            </a:pPr>
            <a:r>
              <a:rPr lang="en-US" sz="3000" baseline="30000" dirty="0">
                <a:latin typeface="Century" panose="02040604050505020304" pitchFamily="18" charset="0"/>
              </a:rPr>
              <a:t>7</a:t>
            </a:r>
            <a:r>
              <a:rPr lang="en-US" sz="3000" dirty="0">
                <a:latin typeface="Century" panose="02040604050505020304" pitchFamily="18" charset="0"/>
              </a:rPr>
              <a:t> And there was war in heaven, Michael and his angels waging war with the dragon. The dragon and his angels waged war, </a:t>
            </a:r>
            <a:r>
              <a:rPr lang="en-US" sz="3000" baseline="30000" dirty="0">
                <a:latin typeface="Century" panose="02040604050505020304" pitchFamily="18" charset="0"/>
              </a:rPr>
              <a:t>8</a:t>
            </a:r>
            <a:r>
              <a:rPr lang="en-US" sz="3000" dirty="0">
                <a:latin typeface="Century" panose="02040604050505020304" pitchFamily="18" charset="0"/>
              </a:rPr>
              <a:t> and they were not strong enough, and there was no longer a place found for them in heaven. </a:t>
            </a:r>
            <a:r>
              <a:rPr lang="en-US" sz="3000" baseline="30000" dirty="0">
                <a:latin typeface="Century" panose="02040604050505020304" pitchFamily="18" charset="0"/>
              </a:rPr>
              <a:t>9</a:t>
            </a:r>
            <a:r>
              <a:rPr lang="en-US" sz="3000" dirty="0">
                <a:latin typeface="Century" panose="02040604050505020304" pitchFamily="18" charset="0"/>
              </a:rPr>
              <a:t> And the great dragon was thrown down, the serpent of old who is called the devil and Satan, who deceives the whole world; he was thrown down to the earth, and his angels were thrown down with him.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989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583548" y="2366663"/>
            <a:ext cx="1120757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Prelude to the vision (vss. 1-4)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Vision of the “man” (vss. 5-9)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latin typeface="Century" panose="02040604050505020304" pitchFamily="18" charset="0"/>
              </a:rPr>
              <a:t>The message for Daniel (vss. 11-21)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3672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492210" y="2496062"/>
            <a:ext cx="11207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>
                <a:latin typeface="Century" panose="02040604050505020304" pitchFamily="18" charset="0"/>
              </a:rPr>
              <a:t>Human nations are generally against God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>
                <a:latin typeface="Century" panose="02040604050505020304" pitchFamily="18" charset="0"/>
              </a:rPr>
              <a:t>God’s rule is assured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4000" dirty="0">
                <a:latin typeface="Century" panose="02040604050505020304" pitchFamily="18" charset="0"/>
              </a:rPr>
              <a:t>We can “take courage and be courageous”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Takeaways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953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F2E915-6F2B-4E40-9409-EFB593BE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6FDE0-5AF9-8740-84C8-2BB5C9851879}"/>
              </a:ext>
            </a:extLst>
          </p:cNvPr>
          <p:cNvSpPr txBox="1"/>
          <p:nvPr/>
        </p:nvSpPr>
        <p:spPr>
          <a:xfrm>
            <a:off x="1470454" y="2496065"/>
            <a:ext cx="9230497" cy="144655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venir" panose="02000503020000020003" pitchFamily="2" charset="0"/>
              </a:rPr>
              <a:t>“The Most High is Ruler Over The Realm of Mankind”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44AB9-439B-584D-A398-4CB8C80224AC}"/>
              </a:ext>
            </a:extLst>
          </p:cNvPr>
          <p:cNvSpPr txBox="1"/>
          <p:nvPr/>
        </p:nvSpPr>
        <p:spPr>
          <a:xfrm>
            <a:off x="1480751" y="4131276"/>
            <a:ext cx="9230497" cy="5847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</a:rPr>
              <a:t>a study of Daniel</a:t>
            </a:r>
          </a:p>
        </p:txBody>
      </p:sp>
    </p:spTree>
    <p:extLst>
      <p:ext uri="{BB962C8B-B14F-4D97-AF65-F5344CB8AC3E}">
        <p14:creationId xmlns:p14="http://schemas.microsoft.com/office/powerpoint/2010/main" val="20514463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396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</vt:lpstr>
      <vt:lpstr>Calibri</vt:lpstr>
      <vt:lpstr>Calibri Light</vt:lpstr>
      <vt:lpstr>Century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17</cp:revision>
  <dcterms:created xsi:type="dcterms:W3CDTF">2020-12-09T20:15:56Z</dcterms:created>
  <dcterms:modified xsi:type="dcterms:W3CDTF">2021-02-10T19:18:19Z</dcterms:modified>
</cp:coreProperties>
</file>