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1" r:id="rId2"/>
    <p:sldId id="332" r:id="rId3"/>
    <p:sldId id="333" r:id="rId4"/>
    <p:sldId id="334" r:id="rId5"/>
    <p:sldId id="330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28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2E14BBF-F180-476A-B16B-B65006BD7FD0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CA45FA3-1813-4993-B015-7DCF7551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7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F3D096E-7D8E-48EE-905C-0FE1926656C7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BE8DD3-5B34-40E3-AF04-ADFDB2949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0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FC7F-A269-40D3-B395-EE15E1494745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7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6454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Smyrna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2:8-11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Give the crown of life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(P)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2:10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Not hurt with the 2</a:t>
            </a:r>
            <a:r>
              <a:rPr lang="en-US" sz="2400" baseline="30000" dirty="0" smtClean="0">
                <a:solidFill>
                  <a:schemeClr val="bg1"/>
                </a:solidFill>
                <a:latin typeface="Monotype Corsiva" pitchFamily="66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 death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2:11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Be  faithful unto death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2:10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39916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9149"/>
            <a:ext cx="136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Pergamum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2:12-17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1714" y="2471992"/>
            <a:ext cx="199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Hath the 2-edged sword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2:12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471992"/>
            <a:ext cx="1800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Hold fast my name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Did not deny my faith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2:13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Repent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2:16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910" y="2539149"/>
            <a:ext cx="1530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Few . . 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Teaching of Balaam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Eat food sacrificed to idols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Sexual Immoral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Teaching of Nicolaitans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2:14-15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10669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61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Pergamum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2:12-17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He will come quickly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Make war with them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(N)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2:16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Will give . . 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Hidden manna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White stone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New name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2:17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Did not deny my faith . . . But have few things against you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2:13-4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00022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9149"/>
            <a:ext cx="136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Thyatira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2:18-29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1714" y="2539149"/>
            <a:ext cx="1992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Son of God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Eyes like flames of fire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Feet like burnished bronze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33800" y="2561855"/>
            <a:ext cx="1800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Thy works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Love, faith, service, patient endurance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Last works more than the first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Repent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Hold fast of what you have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2:22; 25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910" y="2539149"/>
            <a:ext cx="1530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Listened to Jezebel the prophetess</a:t>
            </a:r>
          </a:p>
          <a:p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Sexual immorality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Eat meat sacrificed to idols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2:20-21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35494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61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Thyatira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2:18-29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Great tribulation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Strike dead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Give to each according to his works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(N)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2:22-23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Will give . . 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Authority over nations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morning star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2:26-28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Latter works exceed the first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2:19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6729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9149"/>
            <a:ext cx="136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Sardis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3:1-6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1714" y="2539149"/>
            <a:ext cx="1992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Hath 7 Spirits of God and 7 stars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33800" y="2561855"/>
            <a:ext cx="1800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Few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Walk with Me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Worthy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Wake up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Strengthen what is to die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Remember and keep what you’ve heard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Repent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3:2-3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910" y="2539149"/>
            <a:ext cx="1530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Are dead</a:t>
            </a: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Works aren't complete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3:1-2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68593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61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Sardis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3:1-6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Come like a thief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(N)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3:3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Clothed in white</a:t>
            </a: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Name </a:t>
            </a:r>
          </a:p>
          <a:p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never blotted out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Will be confessed before the Father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3:5</a:t>
            </a:r>
          </a:p>
          <a:p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Alive, but you are dead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85890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0200"/>
                <a:gridCol w="17526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456329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9149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Philadelphia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3:7-13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1200" y="2539149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Holy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True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Hath the key of David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Open and none shut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Shut and none open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3:7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561855"/>
            <a:ext cx="1800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Open door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Kept My word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Not denied My name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Patient endurance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3:8;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Hold fast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910" y="2539149"/>
            <a:ext cx="153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91697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61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Philadelphia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3:7-13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Kept from hour of trial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(P)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3:10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Make pillar in temple of God</a:t>
            </a: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Write on him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name of God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Name of new Jerusalem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His own new name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3:12</a:t>
            </a:r>
          </a:p>
          <a:p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Patient endurance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3:10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63097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0200"/>
                <a:gridCol w="17526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456329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9149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Laodicea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3:14-22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1200" y="2539149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Amen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faithful and true Witness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beginning of God’s creation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3:14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561855"/>
            <a:ext cx="180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Buy gold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To be rich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Buy garments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To be clothed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Buy salve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To anoint your eyes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Be zealous and repent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3:18-19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910" y="2539149"/>
            <a:ext cx="1530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Lukewarm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Wretched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Pitiable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Poor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Blind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Naked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3:16-17</a:t>
            </a:r>
          </a:p>
        </p:txBody>
      </p:sp>
    </p:spTree>
    <p:extLst>
      <p:ext uri="{BB962C8B-B14F-4D97-AF65-F5344CB8AC3E}">
        <p14:creationId xmlns:p14="http://schemas.microsoft.com/office/powerpoint/2010/main" val="7208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219200"/>
            <a:ext cx="5867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Summarize</a:t>
            </a:r>
          </a:p>
          <a:p>
            <a:pPr algn="ctr"/>
            <a:r>
              <a:rPr lang="en-US" sz="660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Your </a:t>
            </a:r>
          </a:p>
          <a:p>
            <a:pPr algn="ctr"/>
            <a:r>
              <a:rPr lang="en-US" sz="6600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Observations</a:t>
            </a:r>
            <a:endParaRPr lang="en-US" sz="6600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71967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61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Laodicea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3:14-22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Spit you out of My mouth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Those I love . 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Reprove and discipline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3:16; 19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Sit with Him on throne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3:21</a:t>
            </a:r>
          </a:p>
          <a:p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Lukewarm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3:16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0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1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53728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3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8048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56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48880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Ephesus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2:1-7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1714" y="2471992"/>
            <a:ext cx="1992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Holds 7 stars in rt hand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Walks in midst of 7 candlesticks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471992"/>
            <a:ext cx="1800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Knows toils and patience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Cannot bear evil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Found false prophets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Hates work of the Nicolaitans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2:2-3, 6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4024" y="2492982"/>
            <a:ext cx="1541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Left your first love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2:4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Remember from where you are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fallen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Repent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Do 1</a:t>
            </a:r>
            <a:r>
              <a:rPr lang="en-US" sz="2400" baseline="30000" dirty="0">
                <a:solidFill>
                  <a:schemeClr val="bg1"/>
                </a:solidFill>
                <a:latin typeface="Monotype Corsiva" pitchFamily="66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works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2:5</a:t>
            </a:r>
          </a:p>
        </p:txBody>
      </p:sp>
    </p:spTree>
    <p:extLst>
      <p:ext uri="{BB962C8B-B14F-4D97-AF65-F5344CB8AC3E}">
        <p14:creationId xmlns:p14="http://schemas.microsoft.com/office/powerpoint/2010/main" val="3919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81284"/>
              </p:ext>
            </p:extLst>
          </p:nvPr>
        </p:nvGraphicFramePr>
        <p:xfrm>
          <a:off x="381000" y="1371600"/>
          <a:ext cx="8382000" cy="5105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14500"/>
                <a:gridCol w="2476500"/>
                <a:gridCol w="2286000"/>
                <a:gridCol w="1905000"/>
              </a:tblGrid>
              <a:tr h="1099625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05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828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7872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Consequences</a:t>
            </a:r>
          </a:p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(Negative/Positive)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912" y="1599310"/>
            <a:ext cx="222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He that hath ear . .  if overcomes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13563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Key Descriptive Phrase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48209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Ephesus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2:1-7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0" y="2482096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Remove their candlesticks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(N)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2:5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912" y="2518158"/>
            <a:ext cx="2147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Given tree of life to eat from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2:7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528262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Left your first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love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otype Corsiva" pitchFamily="66" charset="0"/>
              </a:rPr>
              <a:t>2:4</a:t>
            </a:r>
          </a:p>
        </p:txBody>
      </p:sp>
    </p:spTree>
    <p:extLst>
      <p:ext uri="{BB962C8B-B14F-4D97-AF65-F5344CB8AC3E}">
        <p14:creationId xmlns:p14="http://schemas.microsoft.com/office/powerpoint/2010/main" val="1898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7 Churches of Asia Minor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Revelation 2-3</a:t>
            </a:r>
            <a:endParaRPr lang="en-US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75365"/>
              </p:ext>
            </p:extLst>
          </p:nvPr>
        </p:nvGraphicFramePr>
        <p:xfrm>
          <a:off x="381000" y="1371600"/>
          <a:ext cx="8382000" cy="52553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1600"/>
                <a:gridCol w="1981200"/>
                <a:gridCol w="1828800"/>
                <a:gridCol w="1524000"/>
                <a:gridCol w="1676400"/>
              </a:tblGrid>
              <a:tr h="113192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2344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314" y="17018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Church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3357" y="145632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alus" pitchFamily="2" charset="-78"/>
                <a:cs typeface="Andalus" pitchFamily="2" charset="-78"/>
              </a:rPr>
              <a:t>Descriptive Terms for Christ</a:t>
            </a:r>
            <a:endParaRPr lang="en-US" sz="2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163" y="170183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Accolades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910" y="168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Criticism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0358" y="16753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2" charset="-78"/>
                <a:cs typeface="Andalus" pitchFamily="2" charset="-78"/>
              </a:rPr>
              <a:t>Action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14" y="2539149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Smyrna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2:8-11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1714" y="2471992"/>
            <a:ext cx="1992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The first and the last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Who was dead/lived again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2:8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471992"/>
            <a:ext cx="1800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Knows tribulation and poverty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Are rich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Confront blasphemy of the Jews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2:9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714" y="2539149"/>
            <a:ext cx="1687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Fear not – about to suffer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Be faithful unto death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2:10</a:t>
            </a:r>
            <a:endParaRPr lang="en-US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784</Words>
  <Application>Microsoft Office PowerPoint</Application>
  <PresentationFormat>On-screen Show (4:3)</PresentationFormat>
  <Paragraphs>389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7 Churches of Asia Minor Revelation 2-3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85</cp:revision>
  <cp:lastPrinted>2012-09-01T14:41:00Z</cp:lastPrinted>
  <dcterms:created xsi:type="dcterms:W3CDTF">2012-06-10T16:56:07Z</dcterms:created>
  <dcterms:modified xsi:type="dcterms:W3CDTF">2012-10-24T10:10:01Z</dcterms:modified>
</cp:coreProperties>
</file>